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47"/>
  </p:notesMasterIdLst>
  <p:sldIdLst>
    <p:sldId id="256" r:id="rId5"/>
    <p:sldId id="289" r:id="rId6"/>
    <p:sldId id="2955" r:id="rId7"/>
    <p:sldId id="3035" r:id="rId8"/>
    <p:sldId id="3033" r:id="rId9"/>
    <p:sldId id="3009" r:id="rId10"/>
    <p:sldId id="1642" r:id="rId11"/>
    <p:sldId id="3008" r:id="rId12"/>
    <p:sldId id="3010" r:id="rId13"/>
    <p:sldId id="257" r:id="rId14"/>
    <p:sldId id="3004" r:id="rId15"/>
    <p:sldId id="2956" r:id="rId16"/>
    <p:sldId id="3014" r:id="rId17"/>
    <p:sldId id="3015" r:id="rId18"/>
    <p:sldId id="3016" r:id="rId19"/>
    <p:sldId id="3017" r:id="rId20"/>
    <p:sldId id="3018" r:id="rId21"/>
    <p:sldId id="265" r:id="rId22"/>
    <p:sldId id="266" r:id="rId23"/>
    <p:sldId id="3034" r:id="rId24"/>
    <p:sldId id="3021" r:id="rId25"/>
    <p:sldId id="2959" r:id="rId26"/>
    <p:sldId id="269" r:id="rId27"/>
    <p:sldId id="3031" r:id="rId28"/>
    <p:sldId id="264" r:id="rId29"/>
    <p:sldId id="3032" r:id="rId30"/>
    <p:sldId id="279" r:id="rId31"/>
    <p:sldId id="3022" r:id="rId32"/>
    <p:sldId id="3029" r:id="rId33"/>
    <p:sldId id="3023" r:id="rId34"/>
    <p:sldId id="3027" r:id="rId35"/>
    <p:sldId id="3028" r:id="rId36"/>
    <p:sldId id="2958" r:id="rId37"/>
    <p:sldId id="2980" r:id="rId38"/>
    <p:sldId id="3025" r:id="rId39"/>
    <p:sldId id="2953" r:id="rId40"/>
    <p:sldId id="2878" r:id="rId41"/>
    <p:sldId id="3026" r:id="rId42"/>
    <p:sldId id="2983" r:id="rId43"/>
    <p:sldId id="258" r:id="rId44"/>
    <p:sldId id="290" r:id="rId45"/>
    <p:sldId id="291" r:id="rId46"/>
  </p:sldIdLst>
  <p:sldSz cx="12192000" cy="6858000"/>
  <p:notesSz cx="6858000" cy="9144000"/>
  <p:embeddedFontLst>
    <p:embeddedFont>
      <p:font typeface="Roboto" panose="02000000000000000000" pitchFamily="2" charset="0"/>
      <p:regular r:id="rId48"/>
      <p:bold r:id="rId49"/>
      <p:italic r:id="rId50"/>
      <p:boldItalic r:id="rId51"/>
    </p:embeddedFont>
    <p:embeddedFont>
      <p:font typeface="Roboto Condensed Light" panose="02000000000000000000" pitchFamily="2" charset="0"/>
      <p:regular r:id="rId52"/>
      <p:italic r:id="rId53"/>
    </p:embeddedFont>
  </p:embeddedFontLst>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17">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186E7-13DE-414F-A8BE-6F0116A0294C}" v="261" dt="2026-09-24T14:00:27.728"/>
    <p1510:client id="{B35F8AF4-1257-485C-AA83-55CDEC1560B8}" v="248" dt="2026-09-25T07:47:36.837"/>
    <p1510:client id="{B574A311-05F7-07F3-A40E-72AD6F4C4546}" v="80" dt="2026-09-24T11:53:25.922"/>
    <p1510:client id="{F084B679-D302-196A-59F1-EEBCCAC67FD6}" v="9" dt="2026-09-25T07:14:05.523"/>
  </p1510:revLst>
</p1510:revInfo>
</file>

<file path=ppt/tableStyles.xml><?xml version="1.0" encoding="utf-8"?>
<a:tblStyleLst xmlns:a="http://schemas.openxmlformats.org/drawingml/2006/main" def="{073A0DAA-6AF3-43AB-8588-CEC1D06C72B9}">
  <a:tblStyle styleId="{073A0DAA-6AF3-43AB-8588-CEC1D06C72B9}" styleName="Mittlere Formatvorlage 2">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fill>
          <a:solidFill>
            <a:schemeClr val="dk1">
              <a:tint val="40000"/>
            </a:schemeClr>
          </a:solidFill>
        </a:fill>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a:solidFill>
                <a:schemeClr val="lt1"/>
              </a:solidFill>
            </a:ln>
          </a:top>
        </a:tcBdr>
        <a:fill>
          <a:solidFill>
            <a:schemeClr val="dk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dk1"/>
          </a:solidFill>
        </a:fill>
      </a:tcStyle>
    </a:firstRow>
    <a:neCell>
      <a:tcStyle>
        <a:tcBdr/>
      </a:tcStyle>
    </a:neCell>
    <a:nwCell>
      <a:tcStyle>
        <a:tcBdr/>
      </a:tcStyle>
    </a:nwCell>
  </a:tblStyle>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pos="3817"/>
        <p:guide orient="horz" pos="2160"/>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6.fntdata"/><Relationship Id="rId58"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4.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zgonyi Krisztina" userId="S::krisztina.rozgonyi@ait.ac.at::db1977d9-ea53-4903-8847-38c9f1a06448" providerId="AD" clId="Web-{F084B679-D302-196A-59F1-EEBCCAC67FD6}"/>
    <pc:docChg chg="modSld">
      <pc:chgData name="Rozgonyi Krisztina" userId="S::krisztina.rozgonyi@ait.ac.at::db1977d9-ea53-4903-8847-38c9f1a06448" providerId="AD" clId="Web-{F084B679-D302-196A-59F1-EEBCCAC67FD6}" dt="2026-09-25T07:14:00.085" v="6" actId="20577"/>
      <pc:docMkLst>
        <pc:docMk/>
      </pc:docMkLst>
      <pc:sldChg chg="modSp">
        <pc:chgData name="Rozgonyi Krisztina" userId="S::krisztina.rozgonyi@ait.ac.at::db1977d9-ea53-4903-8847-38c9f1a06448" providerId="AD" clId="Web-{F084B679-D302-196A-59F1-EEBCCAC67FD6}" dt="2026-09-25T07:14:00.085" v="6" actId="20577"/>
        <pc:sldMkLst>
          <pc:docMk/>
          <pc:sldMk cId="0" sldId="256"/>
        </pc:sldMkLst>
        <pc:spChg chg="mod">
          <ac:chgData name="Rozgonyi Krisztina" userId="S::krisztina.rozgonyi@ait.ac.at::db1977d9-ea53-4903-8847-38c9f1a06448" providerId="AD" clId="Web-{F084B679-D302-196A-59F1-EEBCCAC67FD6}" dt="2026-09-25T07:14:00.085" v="6" actId="20577"/>
          <ac:spMkLst>
            <pc:docMk/>
            <pc:sldMk cId="0" sldId="256"/>
            <ac:spMk id="3" creationId="{07275890-FD36-D84E-392D-31448C990D04}"/>
          </ac:spMkLst>
        </pc:spChg>
        <pc:spChg chg="mod">
          <ac:chgData name="Rozgonyi Krisztina" userId="S::krisztina.rozgonyi@ait.ac.at::db1977d9-ea53-4903-8847-38c9f1a06448" providerId="AD" clId="Web-{F084B679-D302-196A-59F1-EEBCCAC67FD6}" dt="2026-09-25T07:13:49.913" v="5" actId="20577"/>
          <ac:spMkLst>
            <pc:docMk/>
            <pc:sldMk cId="0" sldId="256"/>
            <ac:spMk id="4" creationId="{D3D6D667-7C0F-1EE8-2777-6CEF8843FC49}"/>
          </ac:spMkLst>
        </pc:spChg>
      </pc:sldChg>
      <pc:sldChg chg="modSp">
        <pc:chgData name="Rozgonyi Krisztina" userId="S::krisztina.rozgonyi@ait.ac.at::db1977d9-ea53-4903-8847-38c9f1a06448" providerId="AD" clId="Web-{F084B679-D302-196A-59F1-EEBCCAC67FD6}" dt="2026-09-25T07:12:39.003" v="0" actId="20577"/>
        <pc:sldMkLst>
          <pc:docMk/>
          <pc:sldMk cId="0" sldId="264"/>
        </pc:sldMkLst>
        <pc:spChg chg="mod">
          <ac:chgData name="Rozgonyi Krisztina" userId="S::krisztina.rozgonyi@ait.ac.at::db1977d9-ea53-4903-8847-38c9f1a06448" providerId="AD" clId="Web-{F084B679-D302-196A-59F1-EEBCCAC67FD6}" dt="2026-09-25T07:12:39.003" v="0" actId="20577"/>
          <ac:spMkLst>
            <pc:docMk/>
            <pc:sldMk cId="0" sldId="264"/>
            <ac:spMk id="21" creationId="{00000000-0000-0000-0000-000000000000}"/>
          </ac:spMkLst>
        </pc:spChg>
      </pc:sldChg>
    </pc:docChg>
  </pc:docChgLst>
  <pc:docChgLst>
    <pc:chgData name="Rozgonyi Krisztina" userId="S::krisztina.rozgonyi@ait.ac.at::db1977d9-ea53-4903-8847-38c9f1a06448" providerId="AD" clId="Web-{B574A311-05F7-07F3-A40E-72AD6F4C4546}"/>
    <pc:docChg chg="addSld modSld">
      <pc:chgData name="Rozgonyi Krisztina" userId="S::krisztina.rozgonyi@ait.ac.at::db1977d9-ea53-4903-8847-38c9f1a06448" providerId="AD" clId="Web-{B574A311-05F7-07F3-A40E-72AD6F4C4546}" dt="2026-09-24T11:53:25.922" v="58" actId="14100"/>
      <pc:docMkLst>
        <pc:docMk/>
      </pc:docMkLst>
      <pc:sldChg chg="modSp">
        <pc:chgData name="Rozgonyi Krisztina" userId="S::krisztina.rozgonyi@ait.ac.at::db1977d9-ea53-4903-8847-38c9f1a06448" providerId="AD" clId="Web-{B574A311-05F7-07F3-A40E-72AD6F4C4546}" dt="2026-09-24T10:25:18.730" v="36" actId="1076"/>
        <pc:sldMkLst>
          <pc:docMk/>
          <pc:sldMk cId="0" sldId="264"/>
        </pc:sldMkLst>
        <pc:spChg chg="mod">
          <ac:chgData name="Rozgonyi Krisztina" userId="S::krisztina.rozgonyi@ait.ac.at::db1977d9-ea53-4903-8847-38c9f1a06448" providerId="AD" clId="Web-{B574A311-05F7-07F3-A40E-72AD6F4C4546}" dt="2026-09-24T10:25:18.730" v="36" actId="1076"/>
          <ac:spMkLst>
            <pc:docMk/>
            <pc:sldMk cId="0" sldId="264"/>
            <ac:spMk id="16" creationId="{00000000-0000-0000-0000-000000000000}"/>
          </ac:spMkLst>
        </pc:spChg>
        <pc:spChg chg="mod">
          <ac:chgData name="Rozgonyi Krisztina" userId="S::krisztina.rozgonyi@ait.ac.at::db1977d9-ea53-4903-8847-38c9f1a06448" providerId="AD" clId="Web-{B574A311-05F7-07F3-A40E-72AD6F4C4546}" dt="2026-09-24T10:06:22.438" v="35" actId="20577"/>
          <ac:spMkLst>
            <pc:docMk/>
            <pc:sldMk cId="0" sldId="264"/>
            <ac:spMk id="21" creationId="{00000000-0000-0000-0000-000000000000}"/>
          </ac:spMkLst>
        </pc:spChg>
      </pc:sldChg>
      <pc:sldChg chg="modSp">
        <pc:chgData name="Rozgonyi Krisztina" userId="S::krisztina.rozgonyi@ait.ac.at::db1977d9-ea53-4903-8847-38c9f1a06448" providerId="AD" clId="Web-{B574A311-05F7-07F3-A40E-72AD6F4C4546}" dt="2026-09-24T11:53:25.922" v="58" actId="14100"/>
        <pc:sldMkLst>
          <pc:docMk/>
          <pc:sldMk cId="0" sldId="279"/>
        </pc:sldMkLst>
        <pc:spChg chg="mod">
          <ac:chgData name="Rozgonyi Krisztina" userId="S::krisztina.rozgonyi@ait.ac.at::db1977d9-ea53-4903-8847-38c9f1a06448" providerId="AD" clId="Web-{B574A311-05F7-07F3-A40E-72AD6F4C4546}" dt="2026-09-24T11:51:56.513" v="44" actId="14100"/>
          <ac:spMkLst>
            <pc:docMk/>
            <pc:sldMk cId="0" sldId="279"/>
            <ac:spMk id="8" creationId="{00000000-0000-0000-0000-000000000000}"/>
          </ac:spMkLst>
        </pc:spChg>
        <pc:spChg chg="mod">
          <ac:chgData name="Rozgonyi Krisztina" userId="S::krisztina.rozgonyi@ait.ac.at::db1977d9-ea53-4903-8847-38c9f1a06448" providerId="AD" clId="Web-{B574A311-05F7-07F3-A40E-72AD6F4C4546}" dt="2026-09-24T11:52:09.747" v="46" actId="14100"/>
          <ac:spMkLst>
            <pc:docMk/>
            <pc:sldMk cId="0" sldId="279"/>
            <ac:spMk id="11" creationId="{00000000-0000-0000-0000-000000000000}"/>
          </ac:spMkLst>
        </pc:spChg>
        <pc:spChg chg="mod">
          <ac:chgData name="Rozgonyi Krisztina" userId="S::krisztina.rozgonyi@ait.ac.at::db1977d9-ea53-4903-8847-38c9f1a06448" providerId="AD" clId="Web-{B574A311-05F7-07F3-A40E-72AD6F4C4546}" dt="2026-09-24T10:26:14.374" v="43" actId="14100"/>
          <ac:spMkLst>
            <pc:docMk/>
            <pc:sldMk cId="0" sldId="279"/>
            <ac:spMk id="12" creationId="{00000000-0000-0000-0000-000000000000}"/>
          </ac:spMkLst>
        </pc:spChg>
        <pc:spChg chg="mod">
          <ac:chgData name="Rozgonyi Krisztina" userId="S::krisztina.rozgonyi@ait.ac.at::db1977d9-ea53-4903-8847-38c9f1a06448" providerId="AD" clId="Web-{B574A311-05F7-07F3-A40E-72AD6F4C4546}" dt="2026-09-24T11:53:03.421" v="57" actId="14100"/>
          <ac:spMkLst>
            <pc:docMk/>
            <pc:sldMk cId="0" sldId="279"/>
            <ac:spMk id="14" creationId="{00000000-0000-0000-0000-000000000000}"/>
          </ac:spMkLst>
        </pc:spChg>
        <pc:spChg chg="mod">
          <ac:chgData name="Rozgonyi Krisztina" userId="S::krisztina.rozgonyi@ait.ac.at::db1977d9-ea53-4903-8847-38c9f1a06448" providerId="AD" clId="Web-{B574A311-05F7-07F3-A40E-72AD6F4C4546}" dt="2026-09-24T11:53:25.922" v="58" actId="14100"/>
          <ac:spMkLst>
            <pc:docMk/>
            <pc:sldMk cId="0" sldId="279"/>
            <ac:spMk id="17" creationId="{00000000-0000-0000-0000-000000000000}"/>
          </ac:spMkLst>
        </pc:spChg>
      </pc:sldChg>
      <pc:sldChg chg="modSp">
        <pc:chgData name="Rozgonyi Krisztina" userId="S::krisztina.rozgonyi@ait.ac.at::db1977d9-ea53-4903-8847-38c9f1a06448" providerId="AD" clId="Web-{B574A311-05F7-07F3-A40E-72AD6F4C4546}" dt="2026-09-24T10:04:28.353" v="13" actId="20577"/>
        <pc:sldMkLst>
          <pc:docMk/>
          <pc:sldMk cId="2509687152" sldId="1642"/>
        </pc:sldMkLst>
        <pc:spChg chg="mod">
          <ac:chgData name="Rozgonyi Krisztina" userId="S::krisztina.rozgonyi@ait.ac.at::db1977d9-ea53-4903-8847-38c9f1a06448" providerId="AD" clId="Web-{B574A311-05F7-07F3-A40E-72AD6F4C4546}" dt="2026-09-24T10:04:28.353" v="13" actId="20577"/>
          <ac:spMkLst>
            <pc:docMk/>
            <pc:sldMk cId="2509687152" sldId="1642"/>
            <ac:spMk id="11" creationId="{0E2BAFC6-4D90-5C00-9AFA-BF5EC411C356}"/>
          </ac:spMkLst>
        </pc:spChg>
      </pc:sldChg>
      <pc:sldChg chg="modSp">
        <pc:chgData name="Rozgonyi Krisztina" userId="S::krisztina.rozgonyi@ait.ac.at::db1977d9-ea53-4903-8847-38c9f1a06448" providerId="AD" clId="Web-{B574A311-05F7-07F3-A40E-72AD6F4C4546}" dt="2026-09-24T10:26:02.123" v="42" actId="20577"/>
        <pc:sldMkLst>
          <pc:docMk/>
          <pc:sldMk cId="0" sldId="3032"/>
        </pc:sldMkLst>
        <pc:spChg chg="mod">
          <ac:chgData name="Rozgonyi Krisztina" userId="S::krisztina.rozgonyi@ait.ac.at::db1977d9-ea53-4903-8847-38c9f1a06448" providerId="AD" clId="Web-{B574A311-05F7-07F3-A40E-72AD6F4C4546}" dt="2026-09-24T10:26:02.123" v="42" actId="20577"/>
          <ac:spMkLst>
            <pc:docMk/>
            <pc:sldMk cId="0" sldId="3032"/>
            <ac:spMk id="11" creationId="{00000000-0000-0000-0000-000000000000}"/>
          </ac:spMkLst>
        </pc:spChg>
      </pc:sldChg>
      <pc:sldChg chg="addSp delSp modSp new">
        <pc:chgData name="Rozgonyi Krisztina" userId="S::krisztina.rozgonyi@ait.ac.at::db1977d9-ea53-4903-8847-38c9f1a06448" providerId="AD" clId="Web-{B574A311-05F7-07F3-A40E-72AD6F4C4546}" dt="2026-09-24T10:05:21.669" v="34"/>
        <pc:sldMkLst>
          <pc:docMk/>
          <pc:sldMk cId="1808808180" sldId="3035"/>
        </pc:sldMkLst>
        <pc:spChg chg="mod">
          <ac:chgData name="Rozgonyi Krisztina" userId="S::krisztina.rozgonyi@ait.ac.at::db1977d9-ea53-4903-8847-38c9f1a06448" providerId="AD" clId="Web-{B574A311-05F7-07F3-A40E-72AD6F4C4546}" dt="2026-09-24T09:57:04.840" v="5" actId="20577"/>
          <ac:spMkLst>
            <pc:docMk/>
            <pc:sldMk cId="1808808180" sldId="3035"/>
            <ac:spMk id="4" creationId="{ECF0DC18-376D-A3D4-4AEA-DF67AFE82610}"/>
          </ac:spMkLst>
        </pc:spChg>
        <pc:spChg chg="del mod">
          <ac:chgData name="Rozgonyi Krisztina" userId="S::krisztina.rozgonyi@ait.ac.at::db1977d9-ea53-4903-8847-38c9f1a06448" providerId="AD" clId="Web-{B574A311-05F7-07F3-A40E-72AD6F4C4546}" dt="2026-09-24T10:03:41.412" v="8"/>
          <ac:spMkLst>
            <pc:docMk/>
            <pc:sldMk cId="1808808180" sldId="3035"/>
            <ac:spMk id="5" creationId="{89BBF862-AA0C-6909-56C7-76C8A2C5E960}"/>
          </ac:spMkLst>
        </pc:spChg>
        <pc:spChg chg="mod">
          <ac:chgData name="Rozgonyi Krisztina" userId="S::krisztina.rozgonyi@ait.ac.at::db1977d9-ea53-4903-8847-38c9f1a06448" providerId="AD" clId="Web-{B574A311-05F7-07F3-A40E-72AD6F4C4546}" dt="2026-09-24T09:56:53.448" v="4" actId="20577"/>
          <ac:spMkLst>
            <pc:docMk/>
            <pc:sldMk cId="1808808180" sldId="3035"/>
            <ac:spMk id="6" creationId="{B0AE499F-4F0B-2718-5C7E-496C820D1FED}"/>
          </ac:spMkLst>
        </pc:spChg>
        <pc:graphicFrameChg chg="add mod modGraphic">
          <ac:chgData name="Rozgonyi Krisztina" userId="S::krisztina.rozgonyi@ait.ac.at::db1977d9-ea53-4903-8847-38c9f1a06448" providerId="AD" clId="Web-{B574A311-05F7-07F3-A40E-72AD6F4C4546}" dt="2026-09-24T10:05:21.669" v="34"/>
          <ac:graphicFrameMkLst>
            <pc:docMk/>
            <pc:sldMk cId="1808808180" sldId="3035"/>
            <ac:graphicFrameMk id="8" creationId="{9EEB517A-71EE-0307-5B14-3EC0702A1978}"/>
          </ac:graphicFrameMkLst>
        </pc:graphicFrameChg>
      </pc:sldChg>
    </pc:docChg>
  </pc:docChgLst>
  <pc:docChgLst>
    <pc:chgData name="Conde-Jimenez Rodrigo" userId="5a22baef-90ce-457f-9ec8-57df05ec4aa1" providerId="ADAL" clId="{F503DBCB-E30F-4ADD-A64E-DEBC2B6846DD}"/>
    <pc:docChg chg="undo custSel addSld modSld">
      <pc:chgData name="Conde-Jimenez Rodrigo" userId="5a22baef-90ce-457f-9ec8-57df05ec4aa1" providerId="ADAL" clId="{F503DBCB-E30F-4ADD-A64E-DEBC2B6846DD}" dt="2026-09-25T07:47:36.836" v="1981" actId="20577"/>
      <pc:docMkLst>
        <pc:docMk/>
      </pc:docMkLst>
      <pc:sldChg chg="modSp mod">
        <pc:chgData name="Conde-Jimenez Rodrigo" userId="5a22baef-90ce-457f-9ec8-57df05ec4aa1" providerId="ADAL" clId="{F503DBCB-E30F-4ADD-A64E-DEBC2B6846DD}" dt="2026-09-24T13:10:55.290" v="1819" actId="20577"/>
        <pc:sldMkLst>
          <pc:docMk/>
          <pc:sldMk cId="0" sldId="279"/>
        </pc:sldMkLst>
        <pc:spChg chg="mod">
          <ac:chgData name="Conde-Jimenez Rodrigo" userId="5a22baef-90ce-457f-9ec8-57df05ec4aa1" providerId="ADAL" clId="{F503DBCB-E30F-4ADD-A64E-DEBC2B6846DD}" dt="2026-09-24T13:10:55.290" v="1819" actId="20577"/>
          <ac:spMkLst>
            <pc:docMk/>
            <pc:sldMk cId="0" sldId="279"/>
            <ac:spMk id="8" creationId="{00000000-0000-0000-0000-000000000000}"/>
          </ac:spMkLst>
        </pc:spChg>
      </pc:sldChg>
      <pc:sldChg chg="modSp mod">
        <pc:chgData name="Conde-Jimenez Rodrigo" userId="5a22baef-90ce-457f-9ec8-57df05ec4aa1" providerId="ADAL" clId="{F503DBCB-E30F-4ADD-A64E-DEBC2B6846DD}" dt="2026-09-24T14:00:16.688" v="1980" actId="20577"/>
        <pc:sldMkLst>
          <pc:docMk/>
          <pc:sldMk cId="0" sldId="291"/>
        </pc:sldMkLst>
        <pc:spChg chg="mod">
          <ac:chgData name="Conde-Jimenez Rodrigo" userId="5a22baef-90ce-457f-9ec8-57df05ec4aa1" providerId="ADAL" clId="{F503DBCB-E30F-4ADD-A64E-DEBC2B6846DD}" dt="2026-09-24T14:00:11.386" v="1976" actId="20577"/>
          <ac:spMkLst>
            <pc:docMk/>
            <pc:sldMk cId="0" sldId="291"/>
            <ac:spMk id="3" creationId="{5D0EA887-6362-CCCB-B2C6-9A88D5E194A7}"/>
          </ac:spMkLst>
        </pc:spChg>
        <pc:spChg chg="mod">
          <ac:chgData name="Conde-Jimenez Rodrigo" userId="5a22baef-90ce-457f-9ec8-57df05ec4aa1" providerId="ADAL" clId="{F503DBCB-E30F-4ADD-A64E-DEBC2B6846DD}" dt="2026-09-24T14:00:16.688" v="1980" actId="20577"/>
          <ac:spMkLst>
            <pc:docMk/>
            <pc:sldMk cId="0" sldId="291"/>
            <ac:spMk id="5" creationId="{B174118C-2571-5B58-53CA-CC008193AEB2}"/>
          </ac:spMkLst>
        </pc:spChg>
      </pc:sldChg>
      <pc:sldChg chg="addSp delSp modSp mod modNotesTx">
        <pc:chgData name="Conde-Jimenez Rodrigo" userId="5a22baef-90ce-457f-9ec8-57df05ec4aa1" providerId="ADAL" clId="{F503DBCB-E30F-4ADD-A64E-DEBC2B6846DD}" dt="2026-09-24T13:57:03.925" v="1857" actId="20577"/>
        <pc:sldMkLst>
          <pc:docMk/>
          <pc:sldMk cId="1997927161" sldId="2878"/>
        </pc:sldMkLst>
        <pc:spChg chg="mod">
          <ac:chgData name="Conde-Jimenez Rodrigo" userId="5a22baef-90ce-457f-9ec8-57df05ec4aa1" providerId="ADAL" clId="{F503DBCB-E30F-4ADD-A64E-DEBC2B6846DD}" dt="2026-09-22T10:58:56.368" v="1710" actId="20577"/>
          <ac:spMkLst>
            <pc:docMk/>
            <pc:sldMk cId="1997927161" sldId="2878"/>
            <ac:spMk id="3" creationId="{75EA9C1E-C98A-18D8-A4C0-481B523FE307}"/>
          </ac:spMkLst>
        </pc:spChg>
        <pc:spChg chg="mod">
          <ac:chgData name="Conde-Jimenez Rodrigo" userId="5a22baef-90ce-457f-9ec8-57df05ec4aa1" providerId="ADAL" clId="{F503DBCB-E30F-4ADD-A64E-DEBC2B6846DD}" dt="2026-09-22T10:57:09.425" v="1709" actId="20577"/>
          <ac:spMkLst>
            <pc:docMk/>
            <pc:sldMk cId="1997927161" sldId="2878"/>
            <ac:spMk id="5" creationId="{A95ABFAC-5C03-9ABE-9228-634FDCC84413}"/>
          </ac:spMkLst>
        </pc:spChg>
        <pc:spChg chg="mod">
          <ac:chgData name="Conde-Jimenez Rodrigo" userId="5a22baef-90ce-457f-9ec8-57df05ec4aa1" providerId="ADAL" clId="{F503DBCB-E30F-4ADD-A64E-DEBC2B6846DD}" dt="2026-09-24T13:00:52.990" v="1796" actId="20577"/>
          <ac:spMkLst>
            <pc:docMk/>
            <pc:sldMk cId="1997927161" sldId="2878"/>
            <ac:spMk id="6" creationId="{E31CC3DA-2F1A-97DE-4F71-C4FFBC6D1359}"/>
          </ac:spMkLst>
        </pc:spChg>
        <pc:picChg chg="add">
          <ac:chgData name="Conde-Jimenez Rodrigo" userId="5a22baef-90ce-457f-9ec8-57df05ec4aa1" providerId="ADAL" clId="{F503DBCB-E30F-4ADD-A64E-DEBC2B6846DD}" dt="2026-09-22T10:58:57.537" v="1711" actId="22"/>
          <ac:picMkLst>
            <pc:docMk/>
            <pc:sldMk cId="1997927161" sldId="2878"/>
            <ac:picMk id="8" creationId="{ED2322FA-7389-3EB1-EC65-58E077E0DC7B}"/>
          </ac:picMkLst>
        </pc:picChg>
      </pc:sldChg>
      <pc:sldChg chg="delSp modSp mod">
        <pc:chgData name="Conde-Jimenez Rodrigo" userId="5a22baef-90ce-457f-9ec8-57df05ec4aa1" providerId="ADAL" clId="{F503DBCB-E30F-4ADD-A64E-DEBC2B6846DD}" dt="2026-09-14T12:39:36.407" v="1129" actId="20577"/>
        <pc:sldMkLst>
          <pc:docMk/>
          <pc:sldMk cId="3688119227" sldId="2953"/>
        </pc:sldMkLst>
        <pc:spChg chg="mod">
          <ac:chgData name="Conde-Jimenez Rodrigo" userId="5a22baef-90ce-457f-9ec8-57df05ec4aa1" providerId="ADAL" clId="{F503DBCB-E30F-4ADD-A64E-DEBC2B6846DD}" dt="2026-09-14T12:10:46.074" v="725" actId="20577"/>
          <ac:spMkLst>
            <pc:docMk/>
            <pc:sldMk cId="3688119227" sldId="2953"/>
            <ac:spMk id="2" creationId="{E298EFCD-4E5B-1C10-2161-17A7869BD41F}"/>
          </ac:spMkLst>
        </pc:spChg>
        <pc:spChg chg="mod">
          <ac:chgData name="Conde-Jimenez Rodrigo" userId="5a22baef-90ce-457f-9ec8-57df05ec4aa1" providerId="ADAL" clId="{F503DBCB-E30F-4ADD-A64E-DEBC2B6846DD}" dt="2026-09-14T12:39:36.407" v="1129" actId="20577"/>
          <ac:spMkLst>
            <pc:docMk/>
            <pc:sldMk cId="3688119227" sldId="2953"/>
            <ac:spMk id="6" creationId="{A609F61B-2ED6-FB79-9D70-5058F3C353C7}"/>
          </ac:spMkLst>
        </pc:spChg>
      </pc:sldChg>
      <pc:sldChg chg="modSp mod">
        <pc:chgData name="Conde-Jimenez Rodrigo" userId="5a22baef-90ce-457f-9ec8-57df05ec4aa1" providerId="ADAL" clId="{F503DBCB-E30F-4ADD-A64E-DEBC2B6846DD}" dt="2026-09-25T07:47:36.836" v="1981" actId="20577"/>
        <pc:sldMkLst>
          <pc:docMk/>
          <pc:sldMk cId="870818446" sldId="2983"/>
        </pc:sldMkLst>
        <pc:spChg chg="mod">
          <ac:chgData name="Conde-Jimenez Rodrigo" userId="5a22baef-90ce-457f-9ec8-57df05ec4aa1" providerId="ADAL" clId="{F503DBCB-E30F-4ADD-A64E-DEBC2B6846DD}" dt="2026-09-25T07:47:36.836" v="1981" actId="20577"/>
          <ac:spMkLst>
            <pc:docMk/>
            <pc:sldMk cId="870818446" sldId="2983"/>
            <ac:spMk id="5" creationId="{E20919ED-D482-499A-4429-8BD20F82401F}"/>
          </ac:spMkLst>
        </pc:spChg>
      </pc:sldChg>
      <pc:sldChg chg="addSp delSp modSp mod modNotesTx">
        <pc:chgData name="Conde-Jimenez Rodrigo" userId="5a22baef-90ce-457f-9ec8-57df05ec4aa1" providerId="ADAL" clId="{F503DBCB-E30F-4ADD-A64E-DEBC2B6846DD}" dt="2026-09-24T13:56:49.796" v="1838" actId="20577"/>
        <pc:sldMkLst>
          <pc:docMk/>
          <pc:sldMk cId="3985554537" sldId="3023"/>
        </pc:sldMkLst>
        <pc:spChg chg="mod">
          <ac:chgData name="Conde-Jimenez Rodrigo" userId="5a22baef-90ce-457f-9ec8-57df05ec4aa1" providerId="ADAL" clId="{F503DBCB-E30F-4ADD-A64E-DEBC2B6846DD}" dt="2026-09-14T11:46:36.066" v="254" actId="20577"/>
          <ac:spMkLst>
            <pc:docMk/>
            <pc:sldMk cId="3985554537" sldId="3023"/>
            <ac:spMk id="10" creationId="{B1689C59-9466-06D2-09B0-F7E13DBB1456}"/>
          </ac:spMkLst>
        </pc:spChg>
        <pc:spChg chg="mod">
          <ac:chgData name="Conde-Jimenez Rodrigo" userId="5a22baef-90ce-457f-9ec8-57df05ec4aa1" providerId="ADAL" clId="{F503DBCB-E30F-4ADD-A64E-DEBC2B6846DD}" dt="2026-09-14T11:42:23.901" v="35"/>
          <ac:spMkLst>
            <pc:docMk/>
            <pc:sldMk cId="3985554537" sldId="3023"/>
            <ac:spMk id="11" creationId="{8A838086-D941-07AB-E252-1ABCF9C647BA}"/>
          </ac:spMkLst>
        </pc:spChg>
        <pc:graphicFrameChg chg="add mod">
          <ac:chgData name="Conde-Jimenez Rodrigo" userId="5a22baef-90ce-457f-9ec8-57df05ec4aa1" providerId="ADAL" clId="{F503DBCB-E30F-4ADD-A64E-DEBC2B6846DD}" dt="2026-09-14T11:56:34.074" v="439"/>
          <ac:graphicFrameMkLst>
            <pc:docMk/>
            <pc:sldMk cId="3985554537" sldId="3023"/>
            <ac:graphicFrameMk id="14" creationId="{0D9443DA-5791-9D10-7DB0-772029A1EEB7}"/>
          </ac:graphicFrameMkLst>
        </pc:graphicFrameChg>
      </pc:sldChg>
      <pc:sldChg chg="addSp modSp mod">
        <pc:chgData name="Conde-Jimenez Rodrigo" userId="5a22baef-90ce-457f-9ec8-57df05ec4aa1" providerId="ADAL" clId="{F503DBCB-E30F-4ADD-A64E-DEBC2B6846DD}" dt="2026-09-16T09:12:59.022" v="1671" actId="6549"/>
        <pc:sldMkLst>
          <pc:docMk/>
          <pc:sldMk cId="1162445453" sldId="3025"/>
        </pc:sldMkLst>
        <pc:spChg chg="add mod">
          <ac:chgData name="Conde-Jimenez Rodrigo" userId="5a22baef-90ce-457f-9ec8-57df05ec4aa1" providerId="ADAL" clId="{F503DBCB-E30F-4ADD-A64E-DEBC2B6846DD}" dt="2026-09-16T09:12:59.022" v="1671" actId="6549"/>
          <ac:spMkLst>
            <pc:docMk/>
            <pc:sldMk cId="1162445453" sldId="3025"/>
            <ac:spMk id="5" creationId="{42581EF7-D153-7278-424C-8AC551013429}"/>
          </ac:spMkLst>
        </pc:spChg>
        <pc:spChg chg="mod">
          <ac:chgData name="Conde-Jimenez Rodrigo" userId="5a22baef-90ce-457f-9ec8-57df05ec4aa1" providerId="ADAL" clId="{F503DBCB-E30F-4ADD-A64E-DEBC2B6846DD}" dt="2026-09-14T15:03:38.021" v="1156" actId="20577"/>
          <ac:spMkLst>
            <pc:docMk/>
            <pc:sldMk cId="1162445453" sldId="3025"/>
            <ac:spMk id="6" creationId="{C898FD53-BCD6-C9C6-FA70-0441295168DB}"/>
          </ac:spMkLst>
        </pc:spChg>
      </pc:sldChg>
      <pc:sldChg chg="modSp mod">
        <pc:chgData name="Conde-Jimenez Rodrigo" userId="5a22baef-90ce-457f-9ec8-57df05ec4aa1" providerId="ADAL" clId="{F503DBCB-E30F-4ADD-A64E-DEBC2B6846DD}" dt="2026-09-24T13:23:08.919" v="1831" actId="20577"/>
        <pc:sldMkLst>
          <pc:docMk/>
          <pc:sldMk cId="751068622" sldId="3026"/>
        </pc:sldMkLst>
        <pc:spChg chg="mod">
          <ac:chgData name="Conde-Jimenez Rodrigo" userId="5a22baef-90ce-457f-9ec8-57df05ec4aa1" providerId="ADAL" clId="{F503DBCB-E30F-4ADD-A64E-DEBC2B6846DD}" dt="2026-09-24T13:23:08.919" v="1831" actId="20577"/>
          <ac:spMkLst>
            <pc:docMk/>
            <pc:sldMk cId="751068622" sldId="3026"/>
            <ac:spMk id="5" creationId="{277ECC48-A681-BA9D-07DB-50EAEA6F099B}"/>
          </ac:spMkLst>
        </pc:spChg>
      </pc:sldChg>
      <pc:sldChg chg="modSp add modNotesTx">
        <pc:chgData name="Conde-Jimenez Rodrigo" userId="5a22baef-90ce-457f-9ec8-57df05ec4aa1" providerId="ADAL" clId="{F503DBCB-E30F-4ADD-A64E-DEBC2B6846DD}" dt="2026-09-24T13:56:53.514" v="1845" actId="20577"/>
        <pc:sldMkLst>
          <pc:docMk/>
          <pc:sldMk cId="2195458335" sldId="3027"/>
        </pc:sldMkLst>
        <pc:graphicFrameChg chg="mod">
          <ac:chgData name="Conde-Jimenez Rodrigo" userId="5a22baef-90ce-457f-9ec8-57df05ec4aa1" providerId="ADAL" clId="{F503DBCB-E30F-4ADD-A64E-DEBC2B6846DD}" dt="2026-09-14T11:57:28.166" v="491" actId="20577"/>
          <ac:graphicFrameMkLst>
            <pc:docMk/>
            <pc:sldMk cId="2195458335" sldId="3027"/>
            <ac:graphicFrameMk id="14" creationId="{4CC911B3-7859-FE4B-E1DE-CBBB573E4007}"/>
          </ac:graphicFrameMkLst>
        </pc:graphicFrameChg>
      </pc:sldChg>
      <pc:sldChg chg="addSp delSp modSp new mod modNotesTx">
        <pc:chgData name="Conde-Jimenez Rodrigo" userId="5a22baef-90ce-457f-9ec8-57df05ec4aa1" providerId="ADAL" clId="{F503DBCB-E30F-4ADD-A64E-DEBC2B6846DD}" dt="2026-09-24T13:56:57.541" v="1852" actId="20577"/>
        <pc:sldMkLst>
          <pc:docMk/>
          <pc:sldMk cId="3106399347" sldId="3028"/>
        </pc:sldMkLst>
        <pc:spChg chg="mod">
          <ac:chgData name="Conde-Jimenez Rodrigo" userId="5a22baef-90ce-457f-9ec8-57df05ec4aa1" providerId="ADAL" clId="{F503DBCB-E30F-4ADD-A64E-DEBC2B6846DD}" dt="2026-09-14T11:59:30.522" v="582" actId="5793"/>
          <ac:spMkLst>
            <pc:docMk/>
            <pc:sldMk cId="3106399347" sldId="3028"/>
            <ac:spMk id="4" creationId="{8E541C99-55C7-816F-97FC-700A7451AFC6}"/>
          </ac:spMkLst>
        </pc:spChg>
        <pc:spChg chg="mod">
          <ac:chgData name="Conde-Jimenez Rodrigo" userId="5a22baef-90ce-457f-9ec8-57df05ec4aa1" providerId="ADAL" clId="{F503DBCB-E30F-4ADD-A64E-DEBC2B6846DD}" dt="2026-09-14T11:57:45.400" v="506" actId="20577"/>
          <ac:spMkLst>
            <pc:docMk/>
            <pc:sldMk cId="3106399347" sldId="3028"/>
            <ac:spMk id="6" creationId="{96BD0F27-1CAB-4C9E-F92E-F95F0A5B402A}"/>
          </ac:spMkLst>
        </pc:spChg>
        <pc:graphicFrameChg chg="add mod">
          <ac:chgData name="Conde-Jimenez Rodrigo" userId="5a22baef-90ce-457f-9ec8-57df05ec4aa1" providerId="ADAL" clId="{F503DBCB-E30F-4ADD-A64E-DEBC2B6846DD}" dt="2026-09-14T12:03:34.863" v="677"/>
          <ac:graphicFrameMkLst>
            <pc:docMk/>
            <pc:sldMk cId="3106399347" sldId="3028"/>
            <ac:graphicFrameMk id="10" creationId="{5BDC5C17-5B54-9177-DA76-A868C17FD494}"/>
          </ac:graphicFrameMkLst>
        </pc:graphicFrameChg>
      </pc:sldChg>
    </pc:docChg>
  </pc:docChgLst>
  <pc:docChgLst>
    <pc:chgData name="Reiter Cornelia" userId="b1fc1110-4eb0-4f61-a3d2-af9696cc3fcb" providerId="ADAL" clId="{65F952B9-A9FE-45E8-B156-E0489B019954}"/>
    <pc:docChg chg="undo custSel addSld delSld modSld sldOrd delMainMaster">
      <pc:chgData name="Reiter Cornelia" userId="b1fc1110-4eb0-4f61-a3d2-af9696cc3fcb" providerId="ADAL" clId="{65F952B9-A9FE-45E8-B156-E0489B019954}" dt="2026-09-24T14:00:27.729" v="2354" actId="20577"/>
      <pc:docMkLst>
        <pc:docMk/>
      </pc:docMkLst>
      <pc:sldChg chg="modSp mod">
        <pc:chgData name="Reiter Cornelia" userId="b1fc1110-4eb0-4f61-a3d2-af9696cc3fcb" providerId="ADAL" clId="{65F952B9-A9FE-45E8-B156-E0489B019954}" dt="2026-09-21T11:59:48.100" v="2086" actId="1076"/>
        <pc:sldMkLst>
          <pc:docMk/>
          <pc:sldMk cId="0" sldId="256"/>
        </pc:sldMkLst>
        <pc:spChg chg="mod">
          <ac:chgData name="Reiter Cornelia" userId="b1fc1110-4eb0-4f61-a3d2-af9696cc3fcb" providerId="ADAL" clId="{65F952B9-A9FE-45E8-B156-E0489B019954}" dt="2026-09-21T11:59:45.316" v="2085" actId="14100"/>
          <ac:spMkLst>
            <pc:docMk/>
            <pc:sldMk cId="0" sldId="256"/>
            <ac:spMk id="3" creationId="{07275890-FD36-D84E-392D-31448C990D04}"/>
          </ac:spMkLst>
        </pc:spChg>
        <pc:spChg chg="mod">
          <ac:chgData name="Reiter Cornelia" userId="b1fc1110-4eb0-4f61-a3d2-af9696cc3fcb" providerId="ADAL" clId="{65F952B9-A9FE-45E8-B156-E0489B019954}" dt="2026-09-21T11:59:48.100" v="2086" actId="1076"/>
          <ac:spMkLst>
            <pc:docMk/>
            <pc:sldMk cId="0" sldId="256"/>
            <ac:spMk id="4" creationId="{D3D6D667-7C0F-1EE8-2777-6CEF8843FC49}"/>
          </ac:spMkLst>
        </pc:spChg>
      </pc:sldChg>
      <pc:sldChg chg="modNotesTx">
        <pc:chgData name="Reiter Cornelia" userId="b1fc1110-4eb0-4f61-a3d2-af9696cc3fcb" providerId="ADAL" clId="{65F952B9-A9FE-45E8-B156-E0489B019954}" dt="2026-09-24T13:57:44.434" v="2277" actId="20577"/>
        <pc:sldMkLst>
          <pc:docMk/>
          <pc:sldMk cId="0" sldId="258"/>
        </pc:sldMkLst>
      </pc:sldChg>
      <pc:sldChg chg="add">
        <pc:chgData name="Reiter Cornelia" userId="b1fc1110-4eb0-4f61-a3d2-af9696cc3fcb" providerId="ADAL" clId="{65F952B9-A9FE-45E8-B156-E0489B019954}" dt="2026-09-18T12:45:53.091" v="1020"/>
        <pc:sldMkLst>
          <pc:docMk/>
          <pc:sldMk cId="3632876263" sldId="269"/>
        </pc:sldMkLst>
      </pc:sldChg>
      <pc:sldChg chg="modSp mod">
        <pc:chgData name="Reiter Cornelia" userId="b1fc1110-4eb0-4f61-a3d2-af9696cc3fcb" providerId="ADAL" clId="{65F952B9-A9FE-45E8-B156-E0489B019954}" dt="2026-09-24T14:00:27.729" v="2354" actId="20577"/>
        <pc:sldMkLst>
          <pc:docMk/>
          <pc:sldMk cId="0" sldId="291"/>
        </pc:sldMkLst>
        <pc:spChg chg="mod">
          <ac:chgData name="Reiter Cornelia" userId="b1fc1110-4eb0-4f61-a3d2-af9696cc3fcb" providerId="ADAL" clId="{65F952B9-A9FE-45E8-B156-E0489B019954}" dt="2026-09-24T14:00:27.729" v="2354" actId="20577"/>
          <ac:spMkLst>
            <pc:docMk/>
            <pc:sldMk cId="0" sldId="291"/>
            <ac:spMk id="3" creationId="{5D0EA887-6362-CCCB-B2C6-9A88D5E194A7}"/>
          </ac:spMkLst>
        </pc:spChg>
      </pc:sldChg>
      <pc:sldChg chg="add del">
        <pc:chgData name="Reiter Cornelia" userId="b1fc1110-4eb0-4f61-a3d2-af9696cc3fcb" providerId="ADAL" clId="{65F952B9-A9FE-45E8-B156-E0489B019954}" dt="2026-09-24T13:00:39.676" v="2094" actId="47"/>
        <pc:sldMkLst>
          <pc:docMk/>
          <pc:sldMk cId="3457755938" sldId="1531"/>
        </pc:sldMkLst>
      </pc:sldChg>
      <pc:sldChg chg="add">
        <pc:chgData name="Reiter Cornelia" userId="b1fc1110-4eb0-4f61-a3d2-af9696cc3fcb" providerId="ADAL" clId="{65F952B9-A9FE-45E8-B156-E0489B019954}" dt="2026-09-18T12:45:53.091" v="1020"/>
        <pc:sldMkLst>
          <pc:docMk/>
          <pc:sldMk cId="2509687152" sldId="1642"/>
        </pc:sldMkLst>
      </pc:sldChg>
      <pc:sldChg chg="add del">
        <pc:chgData name="Reiter Cornelia" userId="b1fc1110-4eb0-4f61-a3d2-af9696cc3fcb" providerId="ADAL" clId="{65F952B9-A9FE-45E8-B156-E0489B019954}" dt="2026-09-24T13:00:42.322" v="2095" actId="47"/>
        <pc:sldMkLst>
          <pc:docMk/>
          <pc:sldMk cId="438347433" sldId="1648"/>
        </pc:sldMkLst>
      </pc:sldChg>
      <pc:sldChg chg="modNotesTx">
        <pc:chgData name="Reiter Cornelia" userId="b1fc1110-4eb0-4f61-a3d2-af9696cc3fcb" providerId="ADAL" clId="{65F952B9-A9FE-45E8-B156-E0489B019954}" dt="2026-09-24T13:56:54.895" v="2270" actId="20577"/>
        <pc:sldMkLst>
          <pc:docMk/>
          <pc:sldMk cId="1997927161" sldId="2878"/>
        </pc:sldMkLst>
      </pc:sldChg>
      <pc:sldChg chg="addSp modSp mod modNotesTx">
        <pc:chgData name="Reiter Cornelia" userId="b1fc1110-4eb0-4f61-a3d2-af9696cc3fcb" providerId="ADAL" clId="{65F952B9-A9FE-45E8-B156-E0489B019954}" dt="2026-09-24T13:56:49.655" v="2268" actId="20577"/>
        <pc:sldMkLst>
          <pc:docMk/>
          <pc:sldMk cId="3688119227" sldId="2953"/>
        </pc:sldMkLst>
        <pc:spChg chg="mod">
          <ac:chgData name="Reiter Cornelia" userId="b1fc1110-4eb0-4f61-a3d2-af9696cc3fcb" providerId="ADAL" clId="{65F952B9-A9FE-45E8-B156-E0489B019954}" dt="2026-09-18T12:42:56.292" v="1018" actId="20577"/>
          <ac:spMkLst>
            <pc:docMk/>
            <pc:sldMk cId="3688119227" sldId="2953"/>
            <ac:spMk id="5" creationId="{02A8E6B4-5582-68EC-6560-D5A34A85778A}"/>
          </ac:spMkLst>
        </pc:spChg>
      </pc:sldChg>
      <pc:sldChg chg="modSp mod">
        <pc:chgData name="Reiter Cornelia" userId="b1fc1110-4eb0-4f61-a3d2-af9696cc3fcb" providerId="ADAL" clId="{65F952B9-A9FE-45E8-B156-E0489B019954}" dt="2026-09-18T12:03:20.615" v="908" actId="20577"/>
        <pc:sldMkLst>
          <pc:docMk/>
          <pc:sldMk cId="413985935" sldId="2955"/>
        </pc:sldMkLst>
        <pc:spChg chg="mod">
          <ac:chgData name="Reiter Cornelia" userId="b1fc1110-4eb0-4f61-a3d2-af9696cc3fcb" providerId="ADAL" clId="{65F952B9-A9FE-45E8-B156-E0489B019954}" dt="2026-09-18T12:03:20.615" v="908" actId="20577"/>
          <ac:spMkLst>
            <pc:docMk/>
            <pc:sldMk cId="413985935" sldId="2955"/>
            <ac:spMk id="1416801205" creationId="{D883F887-E148-E6E7-291E-0719BE99F364}"/>
          </ac:spMkLst>
        </pc:spChg>
      </pc:sldChg>
      <pc:sldChg chg="add">
        <pc:chgData name="Reiter Cornelia" userId="b1fc1110-4eb0-4f61-a3d2-af9696cc3fcb" providerId="ADAL" clId="{65F952B9-A9FE-45E8-B156-E0489B019954}" dt="2026-09-18T12:45:53.091" v="1020"/>
        <pc:sldMkLst>
          <pc:docMk/>
          <pc:sldMk cId="2956484969" sldId="2956"/>
        </pc:sldMkLst>
      </pc:sldChg>
      <pc:sldChg chg="addSp delSp modSp add del mod ord modNotesTx">
        <pc:chgData name="Reiter Cornelia" userId="b1fc1110-4eb0-4f61-a3d2-af9696cc3fcb" providerId="ADAL" clId="{65F952B9-A9FE-45E8-B156-E0489B019954}" dt="2026-09-24T13:56:34.001" v="2262" actId="20577"/>
        <pc:sldMkLst>
          <pc:docMk/>
          <pc:sldMk cId="468113407" sldId="2958"/>
        </pc:sldMkLst>
        <pc:spChg chg="mod">
          <ac:chgData name="Reiter Cornelia" userId="b1fc1110-4eb0-4f61-a3d2-af9696cc3fcb" providerId="ADAL" clId="{65F952B9-A9FE-45E8-B156-E0489B019954}" dt="2026-09-18T12:20:07.355" v="960" actId="1076"/>
          <ac:spMkLst>
            <pc:docMk/>
            <pc:sldMk cId="468113407" sldId="2958"/>
            <ac:spMk id="4" creationId="{8E0BB18D-98B4-B9A6-0E4A-B4A42FB379D2}"/>
          </ac:spMkLst>
        </pc:spChg>
        <pc:spChg chg="mod">
          <ac:chgData name="Reiter Cornelia" userId="b1fc1110-4eb0-4f61-a3d2-af9696cc3fcb" providerId="ADAL" clId="{65F952B9-A9FE-45E8-B156-E0489B019954}" dt="2026-09-18T12:27:08.625" v="1004" actId="20577"/>
          <ac:spMkLst>
            <pc:docMk/>
            <pc:sldMk cId="468113407" sldId="2958"/>
            <ac:spMk id="823061929" creationId="{FB176330-7D25-B78E-F7AD-8861B3832FA2}"/>
          </ac:spMkLst>
        </pc:spChg>
        <pc:grpChg chg="mod">
          <ac:chgData name="Reiter Cornelia" userId="b1fc1110-4eb0-4f61-a3d2-af9696cc3fcb" providerId="ADAL" clId="{65F952B9-A9FE-45E8-B156-E0489B019954}" dt="2026-09-18T12:17:45.916" v="925" actId="1076"/>
          <ac:grpSpMkLst>
            <pc:docMk/>
            <pc:sldMk cId="468113407" sldId="2958"/>
            <ac:grpSpMk id="2" creationId="{AA5E67CD-F0E1-8418-00C2-C89DC1F30EE4}"/>
          </ac:grpSpMkLst>
        </pc:grpChg>
        <pc:grpChg chg="mod">
          <ac:chgData name="Reiter Cornelia" userId="b1fc1110-4eb0-4f61-a3d2-af9696cc3fcb" providerId="ADAL" clId="{65F952B9-A9FE-45E8-B156-E0489B019954}" dt="2026-09-18T12:17:45.916" v="925" actId="1076"/>
          <ac:grpSpMkLst>
            <pc:docMk/>
            <pc:sldMk cId="468113407" sldId="2958"/>
            <ac:grpSpMk id="5" creationId="{38818DC1-3DC0-232E-5067-C2ACFB202795}"/>
          </ac:grpSpMkLst>
        </pc:grpChg>
        <pc:grpChg chg="mod">
          <ac:chgData name="Reiter Cornelia" userId="b1fc1110-4eb0-4f61-a3d2-af9696cc3fcb" providerId="ADAL" clId="{65F952B9-A9FE-45E8-B156-E0489B019954}" dt="2026-09-18T12:17:45.916" v="925" actId="1076"/>
          <ac:grpSpMkLst>
            <pc:docMk/>
            <pc:sldMk cId="468113407" sldId="2958"/>
            <ac:grpSpMk id="6" creationId="{9B480832-0D84-0DF1-A7FE-EC0F879E9F95}"/>
          </ac:grpSpMkLst>
        </pc:grpChg>
      </pc:sldChg>
      <pc:sldChg chg="add">
        <pc:chgData name="Reiter Cornelia" userId="b1fc1110-4eb0-4f61-a3d2-af9696cc3fcb" providerId="ADAL" clId="{65F952B9-A9FE-45E8-B156-E0489B019954}" dt="2026-09-18T12:45:53.091" v="1020"/>
        <pc:sldMkLst>
          <pc:docMk/>
          <pc:sldMk cId="3031648048" sldId="2959"/>
        </pc:sldMkLst>
      </pc:sldChg>
      <pc:sldChg chg="modSp mod ord modNotesTx">
        <pc:chgData name="Reiter Cornelia" userId="b1fc1110-4eb0-4f61-a3d2-af9696cc3fcb" providerId="ADAL" clId="{65F952B9-A9FE-45E8-B156-E0489B019954}" dt="2026-09-24T13:56:38.311" v="2264" actId="20577"/>
        <pc:sldMkLst>
          <pc:docMk/>
          <pc:sldMk cId="2327735231" sldId="2980"/>
        </pc:sldMkLst>
        <pc:spChg chg="mod">
          <ac:chgData name="Reiter Cornelia" userId="b1fc1110-4eb0-4f61-a3d2-af9696cc3fcb" providerId="ADAL" clId="{65F952B9-A9FE-45E8-B156-E0489B019954}" dt="2026-09-18T12:04:34.391" v="909" actId="20577"/>
          <ac:spMkLst>
            <pc:docMk/>
            <pc:sldMk cId="2327735231" sldId="2980"/>
            <ac:spMk id="2" creationId="{55AC73E2-05B6-5676-CA29-508F9CD024A5}"/>
          </ac:spMkLst>
        </pc:spChg>
      </pc:sldChg>
      <pc:sldChg chg="addSp delSp modSp mod ord modNotesTx">
        <pc:chgData name="Reiter Cornelia" userId="b1fc1110-4eb0-4f61-a3d2-af9696cc3fcb" providerId="ADAL" clId="{65F952B9-A9FE-45E8-B156-E0489B019954}" dt="2026-09-24T13:57:09.424" v="2275" actId="20577"/>
        <pc:sldMkLst>
          <pc:docMk/>
          <pc:sldMk cId="870818446" sldId="2983"/>
        </pc:sldMkLst>
        <pc:spChg chg="mod">
          <ac:chgData name="Reiter Cornelia" userId="b1fc1110-4eb0-4f61-a3d2-af9696cc3fcb" providerId="ADAL" clId="{65F952B9-A9FE-45E8-B156-E0489B019954}" dt="2026-09-19T15:12:02.749" v="1440" actId="20577"/>
          <ac:spMkLst>
            <pc:docMk/>
            <pc:sldMk cId="870818446" sldId="2983"/>
            <ac:spMk id="2" creationId="{FE153891-CFD3-D24D-3A44-37E6F4D49E4B}"/>
          </ac:spMkLst>
        </pc:spChg>
        <pc:spChg chg="mod">
          <ac:chgData name="Reiter Cornelia" userId="b1fc1110-4eb0-4f61-a3d2-af9696cc3fcb" providerId="ADAL" clId="{65F952B9-A9FE-45E8-B156-E0489B019954}" dt="2026-09-24T13:27:19.159" v="2260" actId="1076"/>
          <ac:spMkLst>
            <pc:docMk/>
            <pc:sldMk cId="870818446" sldId="2983"/>
            <ac:spMk id="5" creationId="{E20919ED-D482-499A-4429-8BD20F82401F}"/>
          </ac:spMkLst>
        </pc:spChg>
        <pc:spChg chg="mod">
          <ac:chgData name="Reiter Cornelia" userId="b1fc1110-4eb0-4f61-a3d2-af9696cc3fcb" providerId="ADAL" clId="{65F952B9-A9FE-45E8-B156-E0489B019954}" dt="2026-09-19T15:25:28.633" v="1540" actId="20577"/>
          <ac:spMkLst>
            <pc:docMk/>
            <pc:sldMk cId="870818446" sldId="2983"/>
            <ac:spMk id="6" creationId="{744D14B6-9E8F-1762-D146-66D8F6B5CBA8}"/>
          </ac:spMkLst>
        </pc:spChg>
      </pc:sldChg>
      <pc:sldChg chg="add">
        <pc:chgData name="Reiter Cornelia" userId="b1fc1110-4eb0-4f61-a3d2-af9696cc3fcb" providerId="ADAL" clId="{65F952B9-A9FE-45E8-B156-E0489B019954}" dt="2026-09-18T12:45:53.091" v="1020"/>
        <pc:sldMkLst>
          <pc:docMk/>
          <pc:sldMk cId="3694807837" sldId="3004"/>
        </pc:sldMkLst>
      </pc:sldChg>
      <pc:sldChg chg="add">
        <pc:chgData name="Reiter Cornelia" userId="b1fc1110-4eb0-4f61-a3d2-af9696cc3fcb" providerId="ADAL" clId="{65F952B9-A9FE-45E8-B156-E0489B019954}" dt="2026-09-18T12:45:53.091" v="1020"/>
        <pc:sldMkLst>
          <pc:docMk/>
          <pc:sldMk cId="2935303521" sldId="3008"/>
        </pc:sldMkLst>
      </pc:sldChg>
      <pc:sldChg chg="add">
        <pc:chgData name="Reiter Cornelia" userId="b1fc1110-4eb0-4f61-a3d2-af9696cc3fcb" providerId="ADAL" clId="{65F952B9-A9FE-45E8-B156-E0489B019954}" dt="2026-09-18T12:45:53.091" v="1020"/>
        <pc:sldMkLst>
          <pc:docMk/>
          <pc:sldMk cId="1010135363" sldId="3009"/>
        </pc:sldMkLst>
      </pc:sldChg>
      <pc:sldChg chg="add">
        <pc:chgData name="Reiter Cornelia" userId="b1fc1110-4eb0-4f61-a3d2-af9696cc3fcb" providerId="ADAL" clId="{65F952B9-A9FE-45E8-B156-E0489B019954}" dt="2026-09-18T12:45:53.091" v="1020"/>
        <pc:sldMkLst>
          <pc:docMk/>
          <pc:sldMk cId="3231357664" sldId="3010"/>
        </pc:sldMkLst>
      </pc:sldChg>
      <pc:sldChg chg="add">
        <pc:chgData name="Reiter Cornelia" userId="b1fc1110-4eb0-4f61-a3d2-af9696cc3fcb" providerId="ADAL" clId="{65F952B9-A9FE-45E8-B156-E0489B019954}" dt="2026-09-18T12:45:53.091" v="1020"/>
        <pc:sldMkLst>
          <pc:docMk/>
          <pc:sldMk cId="872911808" sldId="3014"/>
        </pc:sldMkLst>
      </pc:sldChg>
      <pc:sldChg chg="add">
        <pc:chgData name="Reiter Cornelia" userId="b1fc1110-4eb0-4f61-a3d2-af9696cc3fcb" providerId="ADAL" clId="{65F952B9-A9FE-45E8-B156-E0489B019954}" dt="2026-09-18T12:45:53.091" v="1020"/>
        <pc:sldMkLst>
          <pc:docMk/>
          <pc:sldMk cId="3364648537" sldId="3015"/>
        </pc:sldMkLst>
      </pc:sldChg>
      <pc:sldChg chg="add">
        <pc:chgData name="Reiter Cornelia" userId="b1fc1110-4eb0-4f61-a3d2-af9696cc3fcb" providerId="ADAL" clId="{65F952B9-A9FE-45E8-B156-E0489B019954}" dt="2026-09-18T12:45:53.091" v="1020"/>
        <pc:sldMkLst>
          <pc:docMk/>
          <pc:sldMk cId="1855005663" sldId="3016"/>
        </pc:sldMkLst>
      </pc:sldChg>
      <pc:sldChg chg="add">
        <pc:chgData name="Reiter Cornelia" userId="b1fc1110-4eb0-4f61-a3d2-af9696cc3fcb" providerId="ADAL" clId="{65F952B9-A9FE-45E8-B156-E0489B019954}" dt="2026-09-18T12:45:53.091" v="1020"/>
        <pc:sldMkLst>
          <pc:docMk/>
          <pc:sldMk cId="3887487532" sldId="3017"/>
        </pc:sldMkLst>
      </pc:sldChg>
      <pc:sldChg chg="add">
        <pc:chgData name="Reiter Cornelia" userId="b1fc1110-4eb0-4f61-a3d2-af9696cc3fcb" providerId="ADAL" clId="{65F952B9-A9FE-45E8-B156-E0489B019954}" dt="2026-09-18T12:45:53.091" v="1020"/>
        <pc:sldMkLst>
          <pc:docMk/>
          <pc:sldMk cId="83832093" sldId="3018"/>
        </pc:sldMkLst>
      </pc:sldChg>
      <pc:sldChg chg="add">
        <pc:chgData name="Reiter Cornelia" userId="b1fc1110-4eb0-4f61-a3d2-af9696cc3fcb" providerId="ADAL" clId="{65F952B9-A9FE-45E8-B156-E0489B019954}" dt="2026-09-18T12:45:53.091" v="1020"/>
        <pc:sldMkLst>
          <pc:docMk/>
          <pc:sldMk cId="904137493" sldId="3021"/>
        </pc:sldMkLst>
      </pc:sldChg>
      <pc:sldChg chg="add">
        <pc:chgData name="Reiter Cornelia" userId="b1fc1110-4eb0-4f61-a3d2-af9696cc3fcb" providerId="ADAL" clId="{65F952B9-A9FE-45E8-B156-E0489B019954}" dt="2026-09-18T12:45:53.091" v="1020"/>
        <pc:sldMkLst>
          <pc:docMk/>
          <pc:sldMk cId="3880871369" sldId="3022"/>
        </pc:sldMkLst>
      </pc:sldChg>
      <pc:sldChg chg="addSp delSp modSp new mod ord modNotesTx">
        <pc:chgData name="Reiter Cornelia" userId="b1fc1110-4eb0-4f61-a3d2-af9696cc3fcb" providerId="ADAL" clId="{65F952B9-A9FE-45E8-B156-E0489B019954}" dt="2026-09-24T13:56:46.728" v="2266" actId="20577"/>
        <pc:sldMkLst>
          <pc:docMk/>
          <pc:sldMk cId="1162445453" sldId="3025"/>
        </pc:sldMkLst>
        <pc:spChg chg="mod">
          <ac:chgData name="Reiter Cornelia" userId="b1fc1110-4eb0-4f61-a3d2-af9696cc3fcb" providerId="ADAL" clId="{65F952B9-A9FE-45E8-B156-E0489B019954}" dt="2026-09-21T12:05:05.872" v="2090" actId="20577"/>
          <ac:spMkLst>
            <pc:docMk/>
            <pc:sldMk cId="1162445453" sldId="3025"/>
            <ac:spMk id="5" creationId="{42581EF7-D153-7278-424C-8AC551013429}"/>
          </ac:spMkLst>
        </pc:spChg>
        <pc:spChg chg="mod">
          <ac:chgData name="Reiter Cornelia" userId="b1fc1110-4eb0-4f61-a3d2-af9696cc3fcb" providerId="ADAL" clId="{65F952B9-A9FE-45E8-B156-E0489B019954}" dt="2026-09-20T06:39:39.715" v="1553" actId="20577"/>
          <ac:spMkLst>
            <pc:docMk/>
            <pc:sldMk cId="1162445453" sldId="3025"/>
            <ac:spMk id="6" creationId="{C898FD53-BCD6-C9C6-FA70-0441295168DB}"/>
          </ac:spMkLst>
        </pc:spChg>
        <pc:spChg chg="add mod">
          <ac:chgData name="Reiter Cornelia" userId="b1fc1110-4eb0-4f61-a3d2-af9696cc3fcb" providerId="ADAL" clId="{65F952B9-A9FE-45E8-B156-E0489B019954}" dt="2026-09-20T13:08:23.190" v="2026" actId="1076"/>
          <ac:spMkLst>
            <pc:docMk/>
            <pc:sldMk cId="1162445453" sldId="3025"/>
            <ac:spMk id="7" creationId="{6A92253B-165C-1BB5-233F-074018BA5DAB}"/>
          </ac:spMkLst>
        </pc:spChg>
        <pc:picChg chg="add mod">
          <ac:chgData name="Reiter Cornelia" userId="b1fc1110-4eb0-4f61-a3d2-af9696cc3fcb" providerId="ADAL" clId="{65F952B9-A9FE-45E8-B156-E0489B019954}" dt="2026-09-21T12:05:42.061" v="2091" actId="1076"/>
          <ac:picMkLst>
            <pc:docMk/>
            <pc:sldMk cId="1162445453" sldId="3025"/>
            <ac:picMk id="13" creationId="{52C37680-4903-D2C6-BC03-C31C92AD9EAC}"/>
          </ac:picMkLst>
        </pc:picChg>
        <pc:cxnChg chg="add mod">
          <ac:chgData name="Reiter Cornelia" userId="b1fc1110-4eb0-4f61-a3d2-af9696cc3fcb" providerId="ADAL" clId="{65F952B9-A9FE-45E8-B156-E0489B019954}" dt="2026-09-21T12:05:49.159" v="2093" actId="14100"/>
          <ac:cxnSpMkLst>
            <pc:docMk/>
            <pc:sldMk cId="1162445453" sldId="3025"/>
            <ac:cxnSpMk id="20" creationId="{B1C0E43A-BBBA-2182-3594-FE5D9F566A04}"/>
          </ac:cxnSpMkLst>
        </pc:cxnChg>
      </pc:sldChg>
      <pc:sldChg chg="addSp delSp modSp new mod ord modNotesTx">
        <pc:chgData name="Reiter Cornelia" userId="b1fc1110-4eb0-4f61-a3d2-af9696cc3fcb" providerId="ADAL" clId="{65F952B9-A9FE-45E8-B156-E0489B019954}" dt="2026-09-24T13:57:01.464" v="2273" actId="20577"/>
        <pc:sldMkLst>
          <pc:docMk/>
          <pc:sldMk cId="751068622" sldId="3026"/>
        </pc:sldMkLst>
        <pc:spChg chg="mod">
          <ac:chgData name="Reiter Cornelia" userId="b1fc1110-4eb0-4f61-a3d2-af9696cc3fcb" providerId="ADAL" clId="{65F952B9-A9FE-45E8-B156-E0489B019954}" dt="2026-09-24T13:22:58.302" v="2186" actId="20577"/>
          <ac:spMkLst>
            <pc:docMk/>
            <pc:sldMk cId="751068622" sldId="3026"/>
            <ac:spMk id="5" creationId="{277ECC48-A681-BA9D-07DB-50EAEA6F099B}"/>
          </ac:spMkLst>
        </pc:spChg>
        <pc:spChg chg="mod">
          <ac:chgData name="Reiter Cornelia" userId="b1fc1110-4eb0-4f61-a3d2-af9696cc3fcb" providerId="ADAL" clId="{65F952B9-A9FE-45E8-B156-E0489B019954}" dt="2026-09-19T15:00:05.689" v="1090" actId="1076"/>
          <ac:spMkLst>
            <pc:docMk/>
            <pc:sldMk cId="751068622" sldId="3026"/>
            <ac:spMk id="6" creationId="{30CC23F9-83F1-A5FB-4278-2383F080A18B}"/>
          </ac:spMkLst>
        </pc:spChg>
        <pc:spChg chg="add mod">
          <ac:chgData name="Reiter Cornelia" userId="b1fc1110-4eb0-4f61-a3d2-af9696cc3fcb" providerId="ADAL" clId="{65F952B9-A9FE-45E8-B156-E0489B019954}" dt="2026-09-24T13:25:28.921" v="2257" actId="20577"/>
          <ac:spMkLst>
            <pc:docMk/>
            <pc:sldMk cId="751068622" sldId="3026"/>
            <ac:spMk id="11" creationId="{25B9E3EA-2EB2-D923-6800-BC675A150BCC}"/>
          </ac:spMkLst>
        </pc:spChg>
        <pc:graphicFrameChg chg="add mod modGraphic">
          <ac:chgData name="Reiter Cornelia" userId="b1fc1110-4eb0-4f61-a3d2-af9696cc3fcb" providerId="ADAL" clId="{65F952B9-A9FE-45E8-B156-E0489B019954}" dt="2026-09-24T13:22:35.049" v="2165" actId="20577"/>
          <ac:graphicFrameMkLst>
            <pc:docMk/>
            <pc:sldMk cId="751068622" sldId="3026"/>
            <ac:graphicFrameMk id="10" creationId="{3A88D628-E8AB-CC38-838D-8330D009FE0F}"/>
          </ac:graphicFrameMkLst>
        </pc:graphicFrameChg>
      </pc:sldChg>
      <pc:sldChg chg="addSp delSp modSp new mod modClrScheme chgLayout">
        <pc:chgData name="Reiter Cornelia" userId="b1fc1110-4eb0-4f61-a3d2-af9696cc3fcb" providerId="ADAL" clId="{65F952B9-A9FE-45E8-B156-E0489B019954}" dt="2026-09-20T09:00:01.247" v="2019" actId="20577"/>
        <pc:sldMkLst>
          <pc:docMk/>
          <pc:sldMk cId="1413102406" sldId="3029"/>
        </pc:sldMkLst>
        <pc:spChg chg="mod ord">
          <ac:chgData name="Reiter Cornelia" userId="b1fc1110-4eb0-4f61-a3d2-af9696cc3fcb" providerId="ADAL" clId="{65F952B9-A9FE-45E8-B156-E0489B019954}" dt="2026-09-20T08:59:30.206" v="1973" actId="700"/>
          <ac:spMkLst>
            <pc:docMk/>
            <pc:sldMk cId="1413102406" sldId="3029"/>
            <ac:spMk id="4" creationId="{D39A09B5-3271-C57A-74EC-A5C2C7A01A2A}"/>
          </ac:spMkLst>
        </pc:spChg>
        <pc:spChg chg="mod ord">
          <ac:chgData name="Reiter Cornelia" userId="b1fc1110-4eb0-4f61-a3d2-af9696cc3fcb" providerId="ADAL" clId="{65F952B9-A9FE-45E8-B156-E0489B019954}" dt="2026-09-20T08:59:30.206" v="1973" actId="700"/>
          <ac:spMkLst>
            <pc:docMk/>
            <pc:sldMk cId="1413102406" sldId="3029"/>
            <ac:spMk id="5" creationId="{C1D5F6D9-149B-9866-4E42-BC36E27000F7}"/>
          </ac:spMkLst>
        </pc:spChg>
        <pc:spChg chg="add mod ord">
          <ac:chgData name="Reiter Cornelia" userId="b1fc1110-4eb0-4f61-a3d2-af9696cc3fcb" providerId="ADAL" clId="{65F952B9-A9FE-45E8-B156-E0489B019954}" dt="2026-09-20T09:00:01.247" v="2019" actId="20577"/>
          <ac:spMkLst>
            <pc:docMk/>
            <pc:sldMk cId="1413102406" sldId="3029"/>
            <ac:spMk id="6" creationId="{78C22B84-CF61-157B-F1A8-208F5A0D6381}"/>
          </ac:spMkLst>
        </pc:spChg>
      </pc:sldChg>
      <pc:sldMasterChg chg="delSldLayout">
        <pc:chgData name="Reiter Cornelia" userId="b1fc1110-4eb0-4f61-a3d2-af9696cc3fcb" providerId="ADAL" clId="{65F952B9-A9FE-45E8-B156-E0489B019954}" dt="2026-09-18T12:45:45.373" v="1019" actId="2696"/>
        <pc:sldMasterMkLst>
          <pc:docMk/>
          <pc:sldMasterMk cId="0" sldId="2147483648"/>
        </pc:sldMasterMkLst>
      </pc:sldMasterChg>
    </pc:docChg>
  </pc:docChgLst>
  <pc:docChgLst>
    <pc:chgData name="Rozgonyi Krisztina" userId="db1977d9-ea53-4903-8847-38c9f1a06448" providerId="ADAL" clId="{EB75C944-259F-4E7D-9C29-F8A068B19A91}"/>
    <pc:docChg chg="undo custSel addSld delSld modSld sldOrd">
      <pc:chgData name="Rozgonyi Krisztina" userId="db1977d9-ea53-4903-8847-38c9f1a06448" providerId="ADAL" clId="{EB75C944-259F-4E7D-9C29-F8A068B19A91}" dt="2026-09-22T12:50:32.951" v="543" actId="478"/>
      <pc:docMkLst>
        <pc:docMk/>
      </pc:docMkLst>
      <pc:sldChg chg="modSp">
        <pc:chgData name="Rozgonyi Krisztina" userId="db1977d9-ea53-4903-8847-38c9f1a06448" providerId="ADAL" clId="{EB75C944-259F-4E7D-9C29-F8A068B19A91}" dt="2026-09-21T11:52:47.998" v="0"/>
        <pc:sldMkLst>
          <pc:docMk/>
          <pc:sldMk cId="0" sldId="256"/>
        </pc:sldMkLst>
        <pc:spChg chg="mod">
          <ac:chgData name="Rozgonyi Krisztina" userId="db1977d9-ea53-4903-8847-38c9f1a06448" providerId="ADAL" clId="{EB75C944-259F-4E7D-9C29-F8A068B19A91}" dt="2026-09-21T11:52:47.998" v="0"/>
          <ac:spMkLst>
            <pc:docMk/>
            <pc:sldMk cId="0" sldId="256"/>
            <ac:spMk id="4" creationId="{D3D6D667-7C0F-1EE8-2777-6CEF8843FC49}"/>
          </ac:spMkLst>
        </pc:spChg>
      </pc:sldChg>
      <pc:sldChg chg="addSp delSp modSp add mod">
        <pc:chgData name="Rozgonyi Krisztina" userId="db1977d9-ea53-4903-8847-38c9f1a06448" providerId="ADAL" clId="{EB75C944-259F-4E7D-9C29-F8A068B19A91}" dt="2026-09-22T12:40:13.745" v="448" actId="403"/>
        <pc:sldMkLst>
          <pc:docMk/>
          <pc:sldMk cId="2073393264" sldId="257"/>
        </pc:sldMkLst>
        <pc:spChg chg="add del mod">
          <ac:chgData name="Rozgonyi Krisztina" userId="db1977d9-ea53-4903-8847-38c9f1a06448" providerId="ADAL" clId="{EB75C944-259F-4E7D-9C29-F8A068B19A91}" dt="2026-09-22T12:38:37.815" v="423" actId="403"/>
          <ac:spMkLst>
            <pc:docMk/>
            <pc:sldMk cId="2073393264" sldId="257"/>
            <ac:spMk id="2" creationId="{86B18970-358B-0235-390E-DEDEA339531B}"/>
          </ac:spMkLst>
        </pc:spChg>
        <pc:spChg chg="add del mod">
          <ac:chgData name="Rozgonyi Krisztina" userId="db1977d9-ea53-4903-8847-38c9f1a06448" providerId="ADAL" clId="{EB75C944-259F-4E7D-9C29-F8A068B19A91}" dt="2026-09-22T12:39:35.404" v="432" actId="255"/>
          <ac:spMkLst>
            <pc:docMk/>
            <pc:sldMk cId="2073393264" sldId="257"/>
            <ac:spMk id="871132600" creationId="{D78B3835-87A3-22A0-10A8-02209BE02A0E}"/>
          </ac:spMkLst>
        </pc:spChg>
        <pc:spChg chg="add del mod">
          <ac:chgData name="Rozgonyi Krisztina" userId="db1977d9-ea53-4903-8847-38c9f1a06448" providerId="ADAL" clId="{EB75C944-259F-4E7D-9C29-F8A068B19A91}" dt="2026-09-22T12:38:55.739" v="427" actId="403"/>
          <ac:spMkLst>
            <pc:docMk/>
            <pc:sldMk cId="2073393264" sldId="257"/>
            <ac:spMk id="1384347867" creationId="{2914A9D1-92FC-77C2-CF1E-B3BC74DB4847}"/>
          </ac:spMkLst>
        </pc:spChg>
        <pc:spChg chg="mod">
          <ac:chgData name="Rozgonyi Krisztina" userId="db1977d9-ea53-4903-8847-38c9f1a06448" providerId="ADAL" clId="{EB75C944-259F-4E7D-9C29-F8A068B19A91}" dt="2026-09-22T12:39:23.011" v="431" actId="403"/>
          <ac:spMkLst>
            <pc:docMk/>
            <pc:sldMk cId="2073393264" sldId="257"/>
            <ac:spMk id="1384347872" creationId="{08CC033F-EDE3-414D-A5D6-896989F47E96}"/>
          </ac:spMkLst>
        </pc:spChg>
        <pc:spChg chg="add del mod">
          <ac:chgData name="Rozgonyi Krisztina" userId="db1977d9-ea53-4903-8847-38c9f1a06448" providerId="ADAL" clId="{EB75C944-259F-4E7D-9C29-F8A068B19A91}" dt="2026-09-22T12:38:37.815" v="423" actId="403"/>
          <ac:spMkLst>
            <pc:docMk/>
            <pc:sldMk cId="2073393264" sldId="257"/>
            <ac:spMk id="1384347873" creationId="{73A10D44-EBDC-4DFB-A604-3D70E3F85BF2}"/>
          </ac:spMkLst>
        </pc:spChg>
        <pc:spChg chg="add del mod">
          <ac:chgData name="Rozgonyi Krisztina" userId="db1977d9-ea53-4903-8847-38c9f1a06448" providerId="ADAL" clId="{EB75C944-259F-4E7D-9C29-F8A068B19A91}" dt="2026-09-22T12:38:37.815" v="423" actId="403"/>
          <ac:spMkLst>
            <pc:docMk/>
            <pc:sldMk cId="2073393264" sldId="257"/>
            <ac:spMk id="1384347875" creationId="{F04D5150-DA51-49D3-858B-B8BD9C1E0676}"/>
          </ac:spMkLst>
        </pc:spChg>
        <pc:spChg chg="add del mod">
          <ac:chgData name="Rozgonyi Krisztina" userId="db1977d9-ea53-4903-8847-38c9f1a06448" providerId="ADAL" clId="{EB75C944-259F-4E7D-9C29-F8A068B19A91}" dt="2026-09-22T12:38:37.815" v="423" actId="403"/>
          <ac:spMkLst>
            <pc:docMk/>
            <pc:sldMk cId="2073393264" sldId="257"/>
            <ac:spMk id="1384347876" creationId="{EB1D286B-C6AD-470E-881C-0DA70C34BB06}"/>
          </ac:spMkLst>
        </pc:spChg>
        <pc:spChg chg="add del mod">
          <ac:chgData name="Rozgonyi Krisztina" userId="db1977d9-ea53-4903-8847-38c9f1a06448" providerId="ADAL" clId="{EB75C944-259F-4E7D-9C29-F8A068B19A91}" dt="2026-09-22T12:38:37.815" v="423" actId="403"/>
          <ac:spMkLst>
            <pc:docMk/>
            <pc:sldMk cId="2073393264" sldId="257"/>
            <ac:spMk id="1384347877" creationId="{C52DAA84-4C5F-4425-A17B-5F556D747BD2}"/>
          </ac:spMkLst>
        </pc:spChg>
        <pc:spChg chg="add del mod">
          <ac:chgData name="Rozgonyi Krisztina" userId="db1977d9-ea53-4903-8847-38c9f1a06448" providerId="ADAL" clId="{EB75C944-259F-4E7D-9C29-F8A068B19A91}" dt="2026-09-22T12:38:37.815" v="423" actId="403"/>
          <ac:spMkLst>
            <pc:docMk/>
            <pc:sldMk cId="2073393264" sldId="257"/>
            <ac:spMk id="1384347878" creationId="{449692E5-91E9-4EF8-A50F-41C098FFD14A}"/>
          </ac:spMkLst>
        </pc:spChg>
        <pc:spChg chg="add del mod">
          <ac:chgData name="Rozgonyi Krisztina" userId="db1977d9-ea53-4903-8847-38c9f1a06448" providerId="ADAL" clId="{EB75C944-259F-4E7D-9C29-F8A068B19A91}" dt="2026-09-22T12:38:37.815" v="423" actId="403"/>
          <ac:spMkLst>
            <pc:docMk/>
            <pc:sldMk cId="2073393264" sldId="257"/>
            <ac:spMk id="1384347879" creationId="{08600B29-5FF6-4744-A9C3-D28B8E683D12}"/>
          </ac:spMkLst>
        </pc:spChg>
        <pc:spChg chg="add del mod">
          <ac:chgData name="Rozgonyi Krisztina" userId="db1977d9-ea53-4903-8847-38c9f1a06448" providerId="ADAL" clId="{EB75C944-259F-4E7D-9C29-F8A068B19A91}" dt="2026-09-22T12:38:37.815" v="423" actId="403"/>
          <ac:spMkLst>
            <pc:docMk/>
            <pc:sldMk cId="2073393264" sldId="257"/>
            <ac:spMk id="1384347880" creationId="{6FFF2A3E-9D5E-4EA6-9B67-1018CB977BE9}"/>
          </ac:spMkLst>
        </pc:spChg>
        <pc:spChg chg="mod">
          <ac:chgData name="Rozgonyi Krisztina" userId="db1977d9-ea53-4903-8847-38c9f1a06448" providerId="ADAL" clId="{EB75C944-259F-4E7D-9C29-F8A068B19A91}" dt="2026-09-22T12:40:13.745" v="448" actId="403"/>
          <ac:spMkLst>
            <pc:docMk/>
            <pc:sldMk cId="2073393264" sldId="257"/>
            <ac:spMk id="1384347881" creationId="{A6ABCC58-569D-4312-B553-8F81E6320587}"/>
          </ac:spMkLst>
        </pc:spChg>
      </pc:sldChg>
      <pc:sldChg chg="addSp delSp modSp add mod">
        <pc:chgData name="Rozgonyi Krisztina" userId="db1977d9-ea53-4903-8847-38c9f1a06448" providerId="ADAL" clId="{EB75C944-259F-4E7D-9C29-F8A068B19A91}" dt="2026-09-22T12:50:25.333" v="541" actId="478"/>
        <pc:sldMkLst>
          <pc:docMk/>
          <pc:sldMk cId="0" sldId="264"/>
        </pc:sldMkLst>
        <pc:spChg chg="mod">
          <ac:chgData name="Rozgonyi Krisztina" userId="db1977d9-ea53-4903-8847-38c9f1a06448" providerId="ADAL" clId="{EB75C944-259F-4E7D-9C29-F8A068B19A91}" dt="2026-09-22T12:29:08.836" v="359" actId="255"/>
          <ac:spMkLst>
            <pc:docMk/>
            <pc:sldMk cId="0" sldId="264"/>
            <ac:spMk id="2"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6" creationId="{00000000-0000-0000-0000-000000000000}"/>
          </ac:spMkLst>
        </pc:spChg>
        <pc:spChg chg="mod">
          <ac:chgData name="Rozgonyi Krisztina" userId="db1977d9-ea53-4903-8847-38c9f1a06448" providerId="ADAL" clId="{EB75C944-259F-4E7D-9C29-F8A068B19A91}" dt="2026-09-22T12:27:35.628" v="350" actId="403"/>
          <ac:spMkLst>
            <pc:docMk/>
            <pc:sldMk cId="0" sldId="264"/>
            <ac:spMk id="7"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12"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13"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15" creationId="{00000000-0000-0000-0000-000000000000}"/>
          </ac:spMkLst>
        </pc:spChg>
        <pc:spChg chg="mod">
          <ac:chgData name="Rozgonyi Krisztina" userId="db1977d9-ea53-4903-8847-38c9f1a06448" providerId="ADAL" clId="{EB75C944-259F-4E7D-9C29-F8A068B19A91}" dt="2026-09-22T12:27:52.639" v="351" actId="403"/>
          <ac:spMkLst>
            <pc:docMk/>
            <pc:sldMk cId="0" sldId="264"/>
            <ac:spMk id="16"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17" creationId="{00000000-0000-0000-0000-000000000000}"/>
          </ac:spMkLst>
        </pc:spChg>
        <pc:spChg chg="mod">
          <ac:chgData name="Rozgonyi Krisztina" userId="db1977d9-ea53-4903-8847-38c9f1a06448" providerId="ADAL" clId="{EB75C944-259F-4E7D-9C29-F8A068B19A91}" dt="2026-09-22T12:27:20.790" v="348" actId="403"/>
          <ac:spMkLst>
            <pc:docMk/>
            <pc:sldMk cId="0" sldId="264"/>
            <ac:spMk id="19" creationId="{00000000-0000-0000-0000-000000000000}"/>
          </ac:spMkLst>
        </pc:spChg>
        <pc:spChg chg="add mod">
          <ac:chgData name="Rozgonyi Krisztina" userId="db1977d9-ea53-4903-8847-38c9f1a06448" providerId="ADAL" clId="{EB75C944-259F-4E7D-9C29-F8A068B19A91}" dt="2026-09-22T12:28:06.339" v="352" actId="404"/>
          <ac:spMkLst>
            <pc:docMk/>
            <pc:sldMk cId="0" sldId="264"/>
            <ac:spMk id="23" creationId="{53BECEB6-24C5-C30E-97B7-86BAA7E2AA53}"/>
          </ac:spMkLst>
        </pc:spChg>
        <pc:spChg chg="add mod">
          <ac:chgData name="Rozgonyi Krisztina" userId="db1977d9-ea53-4903-8847-38c9f1a06448" providerId="ADAL" clId="{EB75C944-259F-4E7D-9C29-F8A068B19A91}" dt="2026-09-22T12:48:02.332" v="495" actId="14100"/>
          <ac:spMkLst>
            <pc:docMk/>
            <pc:sldMk cId="0" sldId="264"/>
            <ac:spMk id="26" creationId="{3365D9BC-8A07-AB64-A6C9-06E99461B640}"/>
          </ac:spMkLst>
        </pc:spChg>
      </pc:sldChg>
      <pc:sldChg chg="modSp add mod">
        <pc:chgData name="Rozgonyi Krisztina" userId="db1977d9-ea53-4903-8847-38c9f1a06448" providerId="ADAL" clId="{EB75C944-259F-4E7D-9C29-F8A068B19A91}" dt="2026-09-22T08:07:11.318" v="233" actId="14100"/>
        <pc:sldMkLst>
          <pc:docMk/>
          <pc:sldMk cId="2986839162" sldId="265"/>
        </pc:sldMkLst>
        <pc:spChg chg="mod">
          <ac:chgData name="Rozgonyi Krisztina" userId="db1977d9-ea53-4903-8847-38c9f1a06448" providerId="ADAL" clId="{EB75C944-259F-4E7D-9C29-F8A068B19A91}" dt="2026-09-22T08:07:11.318" v="233" actId="14100"/>
          <ac:spMkLst>
            <pc:docMk/>
            <pc:sldMk cId="2986839162" sldId="265"/>
            <ac:spMk id="7" creationId="{F4616D66-2EFE-D770-52E4-DFF9568766E8}"/>
          </ac:spMkLst>
        </pc:spChg>
      </pc:sldChg>
      <pc:sldChg chg="addSp delSp modSp add del mod">
        <pc:chgData name="Rozgonyi Krisztina" userId="db1977d9-ea53-4903-8847-38c9f1a06448" providerId="ADAL" clId="{EB75C944-259F-4E7D-9C29-F8A068B19A91}" dt="2026-09-22T12:23:39.269" v="293" actId="27309"/>
        <pc:sldMkLst>
          <pc:docMk/>
          <pc:sldMk cId="317367123" sldId="266"/>
        </pc:sldMkLst>
        <pc:spChg chg="mod">
          <ac:chgData name="Rozgonyi Krisztina" userId="db1977d9-ea53-4903-8847-38c9f1a06448" providerId="ADAL" clId="{EB75C944-259F-4E7D-9C29-F8A068B19A91}" dt="2026-09-21T12:39:03.846" v="68" actId="404"/>
          <ac:spMkLst>
            <pc:docMk/>
            <pc:sldMk cId="317367123" sldId="266"/>
            <ac:spMk id="21646757" creationId="{7BA67448-CD20-4052-922F-187F4D1B497D}"/>
          </ac:spMkLst>
        </pc:spChg>
        <pc:spChg chg="mod">
          <ac:chgData name="Rozgonyi Krisztina" userId="db1977d9-ea53-4903-8847-38c9f1a06448" providerId="ADAL" clId="{EB75C944-259F-4E7D-9C29-F8A068B19A91}" dt="2026-09-21T12:20:08.011" v="24" actId="404"/>
          <ac:spMkLst>
            <pc:docMk/>
            <pc:sldMk cId="317367123" sldId="266"/>
            <ac:spMk id="1308134371" creationId="{B7033418-D544-44CF-93E1-A57E95E57582}"/>
          </ac:spMkLst>
        </pc:spChg>
        <pc:spChg chg="mod">
          <ac:chgData name="Rozgonyi Krisztina" userId="db1977d9-ea53-4903-8847-38c9f1a06448" providerId="ADAL" clId="{EB75C944-259F-4E7D-9C29-F8A068B19A91}" dt="2026-09-21T12:38:46.553" v="58" actId="404"/>
          <ac:spMkLst>
            <pc:docMk/>
            <pc:sldMk cId="317367123" sldId="266"/>
            <ac:spMk id="1973089384" creationId="{AC8AE98F-60C3-49EB-B42C-0841FDDEF5B2}"/>
          </ac:spMkLst>
        </pc:spChg>
      </pc:sldChg>
      <pc:sldChg chg="modSp mod">
        <pc:chgData name="Rozgonyi Krisztina" userId="db1977d9-ea53-4903-8847-38c9f1a06448" providerId="ADAL" clId="{EB75C944-259F-4E7D-9C29-F8A068B19A91}" dt="2026-09-21T12:27:53.462" v="48" actId="20577"/>
        <pc:sldMkLst>
          <pc:docMk/>
          <pc:sldMk cId="3632876263" sldId="269"/>
        </pc:sldMkLst>
        <pc:spChg chg="mod">
          <ac:chgData name="Rozgonyi Krisztina" userId="db1977d9-ea53-4903-8847-38c9f1a06448" providerId="ADAL" clId="{EB75C944-259F-4E7D-9C29-F8A068B19A91}" dt="2026-09-21T12:27:48.897" v="47" actId="20577"/>
          <ac:spMkLst>
            <pc:docMk/>
            <pc:sldMk cId="3632876263" sldId="269"/>
            <ac:spMk id="5" creationId="{880ACED9-78E9-F22C-0A50-FD3A071A567F}"/>
          </ac:spMkLst>
        </pc:spChg>
        <pc:spChg chg="mod">
          <ac:chgData name="Rozgonyi Krisztina" userId="db1977d9-ea53-4903-8847-38c9f1a06448" providerId="ADAL" clId="{EB75C944-259F-4E7D-9C29-F8A068B19A91}" dt="2026-09-21T12:27:53.462" v="48" actId="20577"/>
          <ac:spMkLst>
            <pc:docMk/>
            <pc:sldMk cId="3632876263" sldId="269"/>
            <ac:spMk id="730131122" creationId="{00000000-0000-0000-0000-000000000000}"/>
          </ac:spMkLst>
        </pc:spChg>
      </pc:sldChg>
      <pc:sldChg chg="addSp delSp modSp add mod">
        <pc:chgData name="Rozgonyi Krisztina" userId="db1977d9-ea53-4903-8847-38c9f1a06448" providerId="ADAL" clId="{EB75C944-259F-4E7D-9C29-F8A068B19A91}" dt="2026-09-22T12:50:32.951" v="543" actId="478"/>
        <pc:sldMkLst>
          <pc:docMk/>
          <pc:sldMk cId="0" sldId="279"/>
        </pc:sldMkLst>
        <pc:spChg chg="mod">
          <ac:chgData name="Rozgonyi Krisztina" userId="db1977d9-ea53-4903-8847-38c9f1a06448" providerId="ADAL" clId="{EB75C944-259F-4E7D-9C29-F8A068B19A91}" dt="2026-09-22T12:31:10.866" v="378" actId="255"/>
          <ac:spMkLst>
            <pc:docMk/>
            <pc:sldMk cId="0" sldId="279"/>
            <ac:spMk id="2" creationId="{00000000-0000-0000-0000-000000000000}"/>
          </ac:spMkLst>
        </pc:spChg>
        <pc:spChg chg="mod">
          <ac:chgData name="Rozgonyi Krisztina" userId="db1977d9-ea53-4903-8847-38c9f1a06448" providerId="ADAL" clId="{EB75C944-259F-4E7D-9C29-F8A068B19A91}" dt="2026-09-22T12:46:53.706" v="485" actId="1038"/>
          <ac:spMkLst>
            <pc:docMk/>
            <pc:sldMk cId="0" sldId="279"/>
            <ac:spMk id="4"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6"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7"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8"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9"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10"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12" creationId="{00000000-0000-0000-0000-000000000000}"/>
          </ac:spMkLst>
        </pc:spChg>
        <pc:spChg chg="mod">
          <ac:chgData name="Rozgonyi Krisztina" userId="db1977d9-ea53-4903-8847-38c9f1a06448" providerId="ADAL" clId="{EB75C944-259F-4E7D-9C29-F8A068B19A91}" dt="2026-09-22T12:30:57.368" v="376" actId="404"/>
          <ac:spMkLst>
            <pc:docMk/>
            <pc:sldMk cId="0" sldId="279"/>
            <ac:spMk id="16" creationId="{00000000-0000-0000-0000-000000000000}"/>
          </ac:spMkLst>
        </pc:spChg>
        <pc:spChg chg="mod">
          <ac:chgData name="Rozgonyi Krisztina" userId="db1977d9-ea53-4903-8847-38c9f1a06448" providerId="ADAL" clId="{EB75C944-259F-4E7D-9C29-F8A068B19A91}" dt="2026-09-22T12:30:57.378" v="377" actId="27636"/>
          <ac:spMkLst>
            <pc:docMk/>
            <pc:sldMk cId="0" sldId="279"/>
            <ac:spMk id="17" creationId="{00000000-0000-0000-0000-000000000000}"/>
          </ac:spMkLst>
        </pc:spChg>
        <pc:spChg chg="add mod">
          <ac:chgData name="Rozgonyi Krisztina" userId="db1977d9-ea53-4903-8847-38c9f1a06448" providerId="ADAL" clId="{EB75C944-259F-4E7D-9C29-F8A068B19A91}" dt="2026-09-22T12:49:00.836" v="523" actId="1036"/>
          <ac:spMkLst>
            <pc:docMk/>
            <pc:sldMk cId="0" sldId="279"/>
            <ac:spMk id="19" creationId="{0A177832-E1A5-BC05-2CFB-EE1D5C087AE5}"/>
          </ac:spMkLst>
        </pc:spChg>
      </pc:sldChg>
      <pc:sldChg chg="modSp mod">
        <pc:chgData name="Rozgonyi Krisztina" userId="db1977d9-ea53-4903-8847-38c9f1a06448" providerId="ADAL" clId="{EB75C944-259F-4E7D-9C29-F8A068B19A91}" dt="2026-09-21T11:53:48.873" v="3" actId="20577"/>
        <pc:sldMkLst>
          <pc:docMk/>
          <pc:sldMk cId="2509687152" sldId="1642"/>
        </pc:sldMkLst>
        <pc:spChg chg="mod">
          <ac:chgData name="Rozgonyi Krisztina" userId="db1977d9-ea53-4903-8847-38c9f1a06448" providerId="ADAL" clId="{EB75C944-259F-4E7D-9C29-F8A068B19A91}" dt="2026-09-21T11:53:48.873" v="3" actId="20577"/>
          <ac:spMkLst>
            <pc:docMk/>
            <pc:sldMk cId="2509687152" sldId="1642"/>
            <ac:spMk id="3" creationId="{36C03041-E84F-3035-9082-972348AB9220}"/>
          </ac:spMkLst>
        </pc:spChg>
      </pc:sldChg>
      <pc:sldChg chg="modSp mod ord">
        <pc:chgData name="Rozgonyi Krisztina" userId="db1977d9-ea53-4903-8847-38c9f1a06448" providerId="ADAL" clId="{EB75C944-259F-4E7D-9C29-F8A068B19A91}" dt="2026-09-22T06:47:28.500" v="216"/>
        <pc:sldMkLst>
          <pc:docMk/>
          <pc:sldMk cId="2956484969" sldId="2956"/>
        </pc:sldMkLst>
        <pc:spChg chg="mod">
          <ac:chgData name="Rozgonyi Krisztina" userId="db1977d9-ea53-4903-8847-38c9f1a06448" providerId="ADAL" clId="{EB75C944-259F-4E7D-9C29-F8A068B19A91}" dt="2026-09-21T12:25:46.693" v="30" actId="20577"/>
          <ac:spMkLst>
            <pc:docMk/>
            <pc:sldMk cId="2956484969" sldId="2956"/>
            <ac:spMk id="4" creationId="{5FC6B82B-388E-5296-2544-D71C4AB1E9F8}"/>
          </ac:spMkLst>
        </pc:spChg>
      </pc:sldChg>
      <pc:sldChg chg="modSp mod">
        <pc:chgData name="Rozgonyi Krisztina" userId="db1977d9-ea53-4903-8847-38c9f1a06448" providerId="ADAL" clId="{EB75C944-259F-4E7D-9C29-F8A068B19A91}" dt="2026-09-21T12:27:39.996" v="46" actId="20577"/>
        <pc:sldMkLst>
          <pc:docMk/>
          <pc:sldMk cId="3031648048" sldId="2959"/>
        </pc:sldMkLst>
        <pc:spChg chg="mod">
          <ac:chgData name="Rozgonyi Krisztina" userId="db1977d9-ea53-4903-8847-38c9f1a06448" providerId="ADAL" clId="{EB75C944-259F-4E7D-9C29-F8A068B19A91}" dt="2026-09-21T12:27:39.996" v="46" actId="20577"/>
          <ac:spMkLst>
            <pc:docMk/>
            <pc:sldMk cId="3031648048" sldId="2959"/>
            <ac:spMk id="1437865905" creationId="{00000000-0000-0000-0000-000000000000}"/>
          </ac:spMkLst>
        </pc:spChg>
      </pc:sldChg>
      <pc:sldChg chg="modSp mod ord">
        <pc:chgData name="Rozgonyi Krisztina" userId="db1977d9-ea53-4903-8847-38c9f1a06448" providerId="ADAL" clId="{EB75C944-259F-4E7D-9C29-F8A068B19A91}" dt="2026-09-22T06:45:43.493" v="211"/>
        <pc:sldMkLst>
          <pc:docMk/>
          <pc:sldMk cId="3694807837" sldId="3004"/>
        </pc:sldMkLst>
        <pc:spChg chg="mod">
          <ac:chgData name="Rozgonyi Krisztina" userId="db1977d9-ea53-4903-8847-38c9f1a06448" providerId="ADAL" clId="{EB75C944-259F-4E7D-9C29-F8A068B19A91}" dt="2026-09-21T12:32:16.570" v="51" actId="20577"/>
          <ac:spMkLst>
            <pc:docMk/>
            <pc:sldMk cId="3694807837" sldId="3004"/>
            <ac:spMk id="4" creationId="{35C9CDCE-EC47-ADAD-2FA2-BD24FB752258}"/>
          </ac:spMkLst>
        </pc:spChg>
      </pc:sldChg>
      <pc:sldChg chg="modSp mod">
        <pc:chgData name="Rozgonyi Krisztina" userId="db1977d9-ea53-4903-8847-38c9f1a06448" providerId="ADAL" clId="{EB75C944-259F-4E7D-9C29-F8A068B19A91}" dt="2026-09-22T12:22:36.901" v="284" actId="1076"/>
        <pc:sldMkLst>
          <pc:docMk/>
          <pc:sldMk cId="2935303521" sldId="3008"/>
        </pc:sldMkLst>
        <pc:spChg chg="mod">
          <ac:chgData name="Rozgonyi Krisztina" userId="db1977d9-ea53-4903-8847-38c9f1a06448" providerId="ADAL" clId="{EB75C944-259F-4E7D-9C29-F8A068B19A91}" dt="2026-09-22T12:22:36.901" v="284" actId="1076"/>
          <ac:spMkLst>
            <pc:docMk/>
            <pc:sldMk cId="2935303521" sldId="3008"/>
            <ac:spMk id="3" creationId="{E8D4E592-5BE8-DC3E-7DA8-57A2C661E496}"/>
          </ac:spMkLst>
        </pc:spChg>
      </pc:sldChg>
      <pc:sldChg chg="modSp mod ord">
        <pc:chgData name="Rozgonyi Krisztina" userId="db1977d9-ea53-4903-8847-38c9f1a06448" providerId="ADAL" clId="{EB75C944-259F-4E7D-9C29-F8A068B19A91}" dt="2026-09-22T06:47:07.541" v="214"/>
        <pc:sldMkLst>
          <pc:docMk/>
          <pc:sldMk cId="1010135363" sldId="3009"/>
        </pc:sldMkLst>
        <pc:spChg chg="mod">
          <ac:chgData name="Rozgonyi Krisztina" userId="db1977d9-ea53-4903-8847-38c9f1a06448" providerId="ADAL" clId="{EB75C944-259F-4E7D-9C29-F8A068B19A91}" dt="2026-09-21T11:54:02.642" v="5" actId="20577"/>
          <ac:spMkLst>
            <pc:docMk/>
            <pc:sldMk cId="1010135363" sldId="3009"/>
            <ac:spMk id="3" creationId="{A518B72D-4D1D-67E3-82EB-6B806ED77667}"/>
          </ac:spMkLst>
        </pc:spChg>
      </pc:sldChg>
      <pc:sldChg chg="modSp mod ord">
        <pc:chgData name="Rozgonyi Krisztina" userId="db1977d9-ea53-4903-8847-38c9f1a06448" providerId="ADAL" clId="{EB75C944-259F-4E7D-9C29-F8A068B19A91}" dt="2026-09-22T12:36:21.598" v="405" actId="14100"/>
        <pc:sldMkLst>
          <pc:docMk/>
          <pc:sldMk cId="3231357664" sldId="3010"/>
        </pc:sldMkLst>
        <pc:spChg chg="mod">
          <ac:chgData name="Rozgonyi Krisztina" userId="db1977d9-ea53-4903-8847-38c9f1a06448" providerId="ADAL" clId="{EB75C944-259F-4E7D-9C29-F8A068B19A91}" dt="2026-09-22T12:36:21.598" v="405" actId="14100"/>
          <ac:spMkLst>
            <pc:docMk/>
            <pc:sldMk cId="3231357664" sldId="3010"/>
            <ac:spMk id="2" creationId="{63F05423-B34F-8E71-FF24-3466EDFE5842}"/>
          </ac:spMkLst>
        </pc:spChg>
        <pc:spChg chg="mod">
          <ac:chgData name="Rozgonyi Krisztina" userId="db1977d9-ea53-4903-8847-38c9f1a06448" providerId="ADAL" clId="{EB75C944-259F-4E7D-9C29-F8A068B19A91}" dt="2026-09-21T11:54:28.527" v="6" actId="20577"/>
          <ac:spMkLst>
            <pc:docMk/>
            <pc:sldMk cId="3231357664" sldId="3010"/>
            <ac:spMk id="3" creationId="{05947430-0A79-A5B1-A28E-4FE562517CF1}"/>
          </ac:spMkLst>
        </pc:spChg>
      </pc:sldChg>
      <pc:sldChg chg="modSp mod ord">
        <pc:chgData name="Rozgonyi Krisztina" userId="db1977d9-ea53-4903-8847-38c9f1a06448" providerId="ADAL" clId="{EB75C944-259F-4E7D-9C29-F8A068B19A91}" dt="2026-09-22T08:07:45.287" v="235"/>
        <pc:sldMkLst>
          <pc:docMk/>
          <pc:sldMk cId="872911808" sldId="3014"/>
        </pc:sldMkLst>
        <pc:spChg chg="mod">
          <ac:chgData name="Rozgonyi Krisztina" userId="db1977d9-ea53-4903-8847-38c9f1a06448" providerId="ADAL" clId="{EB75C944-259F-4E7D-9C29-F8A068B19A91}" dt="2026-09-21T12:26:19.876" v="35" actId="20577"/>
          <ac:spMkLst>
            <pc:docMk/>
            <pc:sldMk cId="872911808" sldId="3014"/>
            <ac:spMk id="4" creationId="{1C59BF86-157A-6953-B39B-5B596935A0E3}"/>
          </ac:spMkLst>
        </pc:spChg>
      </pc:sldChg>
      <pc:sldChg chg="modSp mod ord">
        <pc:chgData name="Rozgonyi Krisztina" userId="db1977d9-ea53-4903-8847-38c9f1a06448" providerId="ADAL" clId="{EB75C944-259F-4E7D-9C29-F8A068B19A91}" dt="2026-09-22T08:07:51.263" v="237"/>
        <pc:sldMkLst>
          <pc:docMk/>
          <pc:sldMk cId="3364648537" sldId="3015"/>
        </pc:sldMkLst>
        <pc:spChg chg="mod">
          <ac:chgData name="Rozgonyi Krisztina" userId="db1977d9-ea53-4903-8847-38c9f1a06448" providerId="ADAL" clId="{EB75C944-259F-4E7D-9C29-F8A068B19A91}" dt="2026-09-21T12:26:25.716" v="36" actId="20577"/>
          <ac:spMkLst>
            <pc:docMk/>
            <pc:sldMk cId="3364648537" sldId="3015"/>
            <ac:spMk id="4" creationId="{31B65FE2-C07A-9CCE-512D-9AA510D17C04}"/>
          </ac:spMkLst>
        </pc:spChg>
      </pc:sldChg>
      <pc:sldChg chg="modSp mod ord">
        <pc:chgData name="Rozgonyi Krisztina" userId="db1977d9-ea53-4903-8847-38c9f1a06448" providerId="ADAL" clId="{EB75C944-259F-4E7D-9C29-F8A068B19A91}" dt="2026-09-22T08:07:55.981" v="239"/>
        <pc:sldMkLst>
          <pc:docMk/>
          <pc:sldMk cId="1855005663" sldId="3016"/>
        </pc:sldMkLst>
        <pc:spChg chg="mod">
          <ac:chgData name="Rozgonyi Krisztina" userId="db1977d9-ea53-4903-8847-38c9f1a06448" providerId="ADAL" clId="{EB75C944-259F-4E7D-9C29-F8A068B19A91}" dt="2026-09-21T12:26:43.329" v="39" actId="20577"/>
          <ac:spMkLst>
            <pc:docMk/>
            <pc:sldMk cId="1855005663" sldId="3016"/>
            <ac:spMk id="4" creationId="{B6C78970-E7D7-C9F4-32D3-9AE4C1F608C5}"/>
          </ac:spMkLst>
        </pc:spChg>
        <pc:spChg chg="mod">
          <ac:chgData name="Rozgonyi Krisztina" userId="db1977d9-ea53-4903-8847-38c9f1a06448" providerId="ADAL" clId="{EB75C944-259F-4E7D-9C29-F8A068B19A91}" dt="2026-09-21T12:26:36.418" v="38" actId="20577"/>
          <ac:spMkLst>
            <pc:docMk/>
            <pc:sldMk cId="1855005663" sldId="3016"/>
            <ac:spMk id="13" creationId="{466A68B0-AE31-A81C-32B8-969401D15D1A}"/>
          </ac:spMkLst>
        </pc:spChg>
      </pc:sldChg>
      <pc:sldChg chg="modSp mod ord">
        <pc:chgData name="Rozgonyi Krisztina" userId="db1977d9-ea53-4903-8847-38c9f1a06448" providerId="ADAL" clId="{EB75C944-259F-4E7D-9C29-F8A068B19A91}" dt="2026-09-22T08:07:58.635" v="241"/>
        <pc:sldMkLst>
          <pc:docMk/>
          <pc:sldMk cId="3887487532" sldId="3017"/>
        </pc:sldMkLst>
        <pc:spChg chg="mod">
          <ac:chgData name="Rozgonyi Krisztina" userId="db1977d9-ea53-4903-8847-38c9f1a06448" providerId="ADAL" clId="{EB75C944-259F-4E7D-9C29-F8A068B19A91}" dt="2026-09-21T12:26:52.487" v="40" actId="20577"/>
          <ac:spMkLst>
            <pc:docMk/>
            <pc:sldMk cId="3887487532" sldId="3017"/>
            <ac:spMk id="2" creationId="{D92D0CAE-A068-C6D7-07BA-3CEABE54559B}"/>
          </ac:spMkLst>
        </pc:spChg>
      </pc:sldChg>
      <pc:sldChg chg="addSp delSp modSp mod ord">
        <pc:chgData name="Rozgonyi Krisztina" userId="db1977d9-ea53-4903-8847-38c9f1a06448" providerId="ADAL" clId="{EB75C944-259F-4E7D-9C29-F8A068B19A91}" dt="2026-09-22T08:08:03.156" v="243"/>
        <pc:sldMkLst>
          <pc:docMk/>
          <pc:sldMk cId="83832093" sldId="3018"/>
        </pc:sldMkLst>
        <pc:spChg chg="mod">
          <ac:chgData name="Rozgonyi Krisztina" userId="db1977d9-ea53-4903-8847-38c9f1a06448" providerId="ADAL" clId="{EB75C944-259F-4E7D-9C29-F8A068B19A91}" dt="2026-09-21T12:27:00.957" v="41" actId="20577"/>
          <ac:spMkLst>
            <pc:docMk/>
            <pc:sldMk cId="83832093" sldId="3018"/>
            <ac:spMk id="2" creationId="{6A79204D-62BC-059A-D8DA-373128B10811}"/>
          </ac:spMkLst>
        </pc:spChg>
      </pc:sldChg>
      <pc:sldChg chg="addSp modSp mod">
        <pc:chgData name="Rozgonyi Krisztina" userId="db1977d9-ea53-4903-8847-38c9f1a06448" providerId="ADAL" clId="{EB75C944-259F-4E7D-9C29-F8A068B19A91}" dt="2026-09-22T08:30:30.244" v="245" actId="1076"/>
        <pc:sldMkLst>
          <pc:docMk/>
          <pc:sldMk cId="904137493" sldId="3021"/>
        </pc:sldMkLst>
        <pc:spChg chg="mod">
          <ac:chgData name="Rozgonyi Krisztina" userId="db1977d9-ea53-4903-8847-38c9f1a06448" providerId="ADAL" clId="{EB75C944-259F-4E7D-9C29-F8A068B19A91}" dt="2026-09-21T12:27:25.757" v="45" actId="20577"/>
          <ac:spMkLst>
            <pc:docMk/>
            <pc:sldMk cId="904137493" sldId="3021"/>
            <ac:spMk id="2" creationId="{03C8E49D-339A-88F0-1660-57BBF63B1648}"/>
          </ac:spMkLst>
        </pc:spChg>
        <pc:spChg chg="add mod">
          <ac:chgData name="Rozgonyi Krisztina" userId="db1977d9-ea53-4903-8847-38c9f1a06448" providerId="ADAL" clId="{EB75C944-259F-4E7D-9C29-F8A068B19A91}" dt="2026-09-22T08:30:30.244" v="245" actId="1076"/>
          <ac:spMkLst>
            <pc:docMk/>
            <pc:sldMk cId="904137493" sldId="3021"/>
            <ac:spMk id="4" creationId="{06E831A3-23EF-69FC-B3F1-1DE87CE28199}"/>
          </ac:spMkLst>
        </pc:spChg>
        <pc:spChg chg="mod">
          <ac:chgData name="Rozgonyi Krisztina" userId="db1977d9-ea53-4903-8847-38c9f1a06448" providerId="ADAL" clId="{EB75C944-259F-4E7D-9C29-F8A068B19A91}" dt="2026-09-21T12:27:13.509" v="44" actId="20577"/>
          <ac:spMkLst>
            <pc:docMk/>
            <pc:sldMk cId="904137493" sldId="3021"/>
            <ac:spMk id="23" creationId="{53F57428-9A0C-1FC2-9348-EC56F685A5B8}"/>
          </ac:spMkLst>
        </pc:spChg>
      </pc:sldChg>
      <pc:sldChg chg="addSp modSp mod">
        <pc:chgData name="Rozgonyi Krisztina" userId="db1977d9-ea53-4903-8847-38c9f1a06448" providerId="ADAL" clId="{EB75C944-259F-4E7D-9C29-F8A068B19A91}" dt="2026-09-22T12:49:51.834" v="540" actId="403"/>
        <pc:sldMkLst>
          <pc:docMk/>
          <pc:sldMk cId="3880871369" sldId="3022"/>
        </pc:sldMkLst>
        <pc:spChg chg="mod">
          <ac:chgData name="Rozgonyi Krisztina" userId="db1977d9-ea53-4903-8847-38c9f1a06448" providerId="ADAL" clId="{EB75C944-259F-4E7D-9C29-F8A068B19A91}" dt="2026-09-22T12:49:51.834" v="540" actId="403"/>
          <ac:spMkLst>
            <pc:docMk/>
            <pc:sldMk cId="3880871369" sldId="3022"/>
            <ac:spMk id="3" creationId="{1E0B0159-3281-B4FB-625F-D1A0C0C4A9EF}"/>
          </ac:spMkLst>
        </pc:spChg>
        <pc:spChg chg="add mod">
          <ac:chgData name="Rozgonyi Krisztina" userId="db1977d9-ea53-4903-8847-38c9f1a06448" providerId="ADAL" clId="{EB75C944-259F-4E7D-9C29-F8A068B19A91}" dt="2026-09-22T12:49:35.444" v="530" actId="1035"/>
          <ac:spMkLst>
            <pc:docMk/>
            <pc:sldMk cId="3880871369" sldId="3022"/>
            <ac:spMk id="6" creationId="{9138732F-9884-8F14-6558-074F4F375159}"/>
          </ac:spMkLst>
        </pc:spChg>
      </pc:sldChg>
      <pc:sldChg chg="addSp delSp modSp add mod">
        <pc:chgData name="Rozgonyi Krisztina" userId="db1977d9-ea53-4903-8847-38c9f1a06448" providerId="ADAL" clId="{EB75C944-259F-4E7D-9C29-F8A068B19A91}" dt="2026-09-22T12:47:44.454" v="492" actId="1035"/>
        <pc:sldMkLst>
          <pc:docMk/>
          <pc:sldMk cId="1346414039" sldId="3031"/>
        </pc:sldMkLst>
        <pc:spChg chg="add mod">
          <ac:chgData name="Rozgonyi Krisztina" userId="db1977d9-ea53-4903-8847-38c9f1a06448" providerId="ADAL" clId="{EB75C944-259F-4E7D-9C29-F8A068B19A91}" dt="2026-09-21T14:42:23.996" v="177" actId="208"/>
          <ac:spMkLst>
            <pc:docMk/>
            <pc:sldMk cId="1346414039" sldId="3031"/>
            <ac:spMk id="4" creationId="{D0B7E1B8-D37B-95A2-DF8D-0FD32A0B6020}"/>
          </ac:spMkLst>
        </pc:spChg>
        <pc:spChg chg="add mod">
          <ac:chgData name="Rozgonyi Krisztina" userId="db1977d9-ea53-4903-8847-38c9f1a06448" providerId="ADAL" clId="{EB75C944-259F-4E7D-9C29-F8A068B19A91}" dt="2026-09-22T12:47:44.454" v="492" actId="1035"/>
          <ac:spMkLst>
            <pc:docMk/>
            <pc:sldMk cId="1346414039" sldId="3031"/>
            <ac:spMk id="7" creationId="{B30DDC88-CE89-56A7-40B7-7EF09FD9AA4A}"/>
          </ac:spMkLst>
        </pc:spChg>
      </pc:sldChg>
      <pc:sldChg chg="addSp delSp modSp add mod">
        <pc:chgData name="Rozgonyi Krisztina" userId="db1977d9-ea53-4903-8847-38c9f1a06448" providerId="ADAL" clId="{EB75C944-259F-4E7D-9C29-F8A068B19A91}" dt="2026-09-22T12:50:29.213" v="542" actId="478"/>
        <pc:sldMkLst>
          <pc:docMk/>
          <pc:sldMk cId="0" sldId="3032"/>
        </pc:sldMkLst>
        <pc:spChg chg="mod">
          <ac:chgData name="Rozgonyi Krisztina" userId="db1977d9-ea53-4903-8847-38c9f1a06448" providerId="ADAL" clId="{EB75C944-259F-4E7D-9C29-F8A068B19A91}" dt="2026-09-22T12:29:18.312" v="360" actId="255"/>
          <ac:spMkLst>
            <pc:docMk/>
            <pc:sldMk cId="0" sldId="3032"/>
            <ac:spMk id="2" creationId="{00000000-0000-0000-0000-000000000000}"/>
          </ac:spMkLst>
        </pc:spChg>
        <pc:spChg chg="mod">
          <ac:chgData name="Rozgonyi Krisztina" userId="db1977d9-ea53-4903-8847-38c9f1a06448" providerId="ADAL" clId="{EB75C944-259F-4E7D-9C29-F8A068B19A91}" dt="2026-09-22T12:26:49.449" v="345" actId="403"/>
          <ac:spMkLst>
            <pc:docMk/>
            <pc:sldMk cId="0" sldId="3032"/>
            <ac:spMk id="5" creationId="{00000000-0000-0000-0000-000000000000}"/>
          </ac:spMkLst>
        </pc:spChg>
        <pc:spChg chg="mod">
          <ac:chgData name="Rozgonyi Krisztina" userId="db1977d9-ea53-4903-8847-38c9f1a06448" providerId="ADAL" clId="{EB75C944-259F-4E7D-9C29-F8A068B19A91}" dt="2026-09-22T12:26:49.449" v="345" actId="403"/>
          <ac:spMkLst>
            <pc:docMk/>
            <pc:sldMk cId="0" sldId="3032"/>
            <ac:spMk id="6" creationId="{00000000-0000-0000-0000-000000000000}"/>
          </ac:spMkLst>
        </pc:spChg>
        <pc:spChg chg="mod">
          <ac:chgData name="Rozgonyi Krisztina" userId="db1977d9-ea53-4903-8847-38c9f1a06448" providerId="ADAL" clId="{EB75C944-259F-4E7D-9C29-F8A068B19A91}" dt="2026-09-22T12:29:47.180" v="365" actId="255"/>
          <ac:spMkLst>
            <pc:docMk/>
            <pc:sldMk cId="0" sldId="3032"/>
            <ac:spMk id="7" creationId="{00000000-0000-0000-0000-000000000000}"/>
          </ac:spMkLst>
        </pc:spChg>
        <pc:spChg chg="mod">
          <ac:chgData name="Rozgonyi Krisztina" userId="db1977d9-ea53-4903-8847-38c9f1a06448" providerId="ADAL" clId="{EB75C944-259F-4E7D-9C29-F8A068B19A91}" dt="2026-09-22T12:30:01.713" v="367" actId="403"/>
          <ac:spMkLst>
            <pc:docMk/>
            <pc:sldMk cId="0" sldId="3032"/>
            <ac:spMk id="8" creationId="{00000000-0000-0000-0000-000000000000}"/>
          </ac:spMkLst>
        </pc:spChg>
        <pc:spChg chg="mod">
          <ac:chgData name="Rozgonyi Krisztina" userId="db1977d9-ea53-4903-8847-38c9f1a06448" providerId="ADAL" clId="{EB75C944-259F-4E7D-9C29-F8A068B19A91}" dt="2026-09-22T12:26:49.449" v="345" actId="403"/>
          <ac:spMkLst>
            <pc:docMk/>
            <pc:sldMk cId="0" sldId="3032"/>
            <ac:spMk id="9" creationId="{00000000-0000-0000-0000-000000000000}"/>
          </ac:spMkLst>
        </pc:spChg>
        <pc:spChg chg="mod">
          <ac:chgData name="Rozgonyi Krisztina" userId="db1977d9-ea53-4903-8847-38c9f1a06448" providerId="ADAL" clId="{EB75C944-259F-4E7D-9C29-F8A068B19A91}" dt="2026-09-22T12:29:56.031" v="366" actId="255"/>
          <ac:spMkLst>
            <pc:docMk/>
            <pc:sldMk cId="0" sldId="3032"/>
            <ac:spMk id="10" creationId="{00000000-0000-0000-0000-000000000000}"/>
          </ac:spMkLst>
        </pc:spChg>
        <pc:spChg chg="mod">
          <ac:chgData name="Rozgonyi Krisztina" userId="db1977d9-ea53-4903-8847-38c9f1a06448" providerId="ADAL" clId="{EB75C944-259F-4E7D-9C29-F8A068B19A91}" dt="2026-09-22T12:30:06.293" v="368" actId="403"/>
          <ac:spMkLst>
            <pc:docMk/>
            <pc:sldMk cId="0" sldId="3032"/>
            <ac:spMk id="11" creationId="{00000000-0000-0000-0000-000000000000}"/>
          </ac:spMkLst>
        </pc:spChg>
        <pc:spChg chg="add mod">
          <ac:chgData name="Rozgonyi Krisztina" userId="db1977d9-ea53-4903-8847-38c9f1a06448" providerId="ADAL" clId="{EB75C944-259F-4E7D-9C29-F8A068B19A91}" dt="2026-09-22T12:27:01.045" v="347" actId="255"/>
          <ac:spMkLst>
            <pc:docMk/>
            <pc:sldMk cId="0" sldId="3032"/>
            <ac:spMk id="13" creationId="{ACEB8A7F-964A-25FA-C577-51D29163BA13}"/>
          </ac:spMkLst>
        </pc:spChg>
        <pc:spChg chg="add mod">
          <ac:chgData name="Rozgonyi Krisztina" userId="db1977d9-ea53-4903-8847-38c9f1a06448" providerId="ADAL" clId="{EB75C944-259F-4E7D-9C29-F8A068B19A91}" dt="2026-09-22T12:48:27.898" v="508" actId="1036"/>
          <ac:spMkLst>
            <pc:docMk/>
            <pc:sldMk cId="0" sldId="3032"/>
            <ac:spMk id="14" creationId="{1B6B775F-341B-E63C-225E-D0EA39CBFE09}"/>
          </ac:spMkLst>
        </pc:spChg>
      </pc:sldChg>
      <pc:sldChg chg="modSp add mod">
        <pc:chgData name="Rozgonyi Krisztina" userId="db1977d9-ea53-4903-8847-38c9f1a06448" providerId="ADAL" clId="{EB75C944-259F-4E7D-9C29-F8A068B19A91}" dt="2026-09-22T12:35:37.748" v="404" actId="14100"/>
        <pc:sldMkLst>
          <pc:docMk/>
          <pc:sldMk cId="2639276703" sldId="3033"/>
        </pc:sldMkLst>
        <pc:spChg chg="mod">
          <ac:chgData name="Rozgonyi Krisztina" userId="db1977d9-ea53-4903-8847-38c9f1a06448" providerId="ADAL" clId="{EB75C944-259F-4E7D-9C29-F8A068B19A91}" dt="2026-09-22T12:33:34.700" v="397" actId="403"/>
          <ac:spMkLst>
            <pc:docMk/>
            <pc:sldMk cId="2639276703" sldId="3033"/>
            <ac:spMk id="2" creationId="{86B18970-358B-0235-390E-DEDEA339531B}"/>
          </ac:spMkLst>
        </pc:spChg>
        <pc:spChg chg="mod">
          <ac:chgData name="Rozgonyi Krisztina" userId="db1977d9-ea53-4903-8847-38c9f1a06448" providerId="ADAL" clId="{EB75C944-259F-4E7D-9C29-F8A068B19A91}" dt="2026-09-22T12:33:41.861" v="399" actId="404"/>
          <ac:spMkLst>
            <pc:docMk/>
            <pc:sldMk cId="2639276703" sldId="3033"/>
            <ac:spMk id="871132600" creationId="{D78B3835-87A3-22A0-10A8-02209BE02A0E}"/>
          </ac:spMkLst>
        </pc:spChg>
        <pc:spChg chg="mod">
          <ac:chgData name="Rozgonyi Krisztina" userId="db1977d9-ea53-4903-8847-38c9f1a06448" providerId="ADAL" clId="{EB75C944-259F-4E7D-9C29-F8A068B19A91}" dt="2026-09-22T12:33:34.700" v="397" actId="403"/>
          <ac:spMkLst>
            <pc:docMk/>
            <pc:sldMk cId="2639276703" sldId="3033"/>
            <ac:spMk id="1384347867" creationId="{2914A9D1-92FC-77C2-CF1E-B3BC74DB4847}"/>
          </ac:spMkLst>
        </pc:spChg>
        <pc:spChg chg="mod">
          <ac:chgData name="Rozgonyi Krisztina" userId="db1977d9-ea53-4903-8847-38c9f1a06448" providerId="ADAL" clId="{EB75C944-259F-4E7D-9C29-F8A068B19A91}" dt="2026-09-22T12:33:34.700" v="397" actId="403"/>
          <ac:spMkLst>
            <pc:docMk/>
            <pc:sldMk cId="2639276703" sldId="3033"/>
            <ac:spMk id="1384347868" creationId="{D288BA01-EE1E-48B0-AE39-DF5342F08657}"/>
          </ac:spMkLst>
        </pc:spChg>
        <pc:spChg chg="mod">
          <ac:chgData name="Rozgonyi Krisztina" userId="db1977d9-ea53-4903-8847-38c9f1a06448" providerId="ADAL" clId="{EB75C944-259F-4E7D-9C29-F8A068B19A91}" dt="2026-09-22T12:33:34.700" v="397" actId="403"/>
          <ac:spMkLst>
            <pc:docMk/>
            <pc:sldMk cId="2639276703" sldId="3033"/>
            <ac:spMk id="1384347869" creationId="{88B907F6-B8F1-416C-9078-24E954766A5A}"/>
          </ac:spMkLst>
        </pc:spChg>
        <pc:spChg chg="mod">
          <ac:chgData name="Rozgonyi Krisztina" userId="db1977d9-ea53-4903-8847-38c9f1a06448" providerId="ADAL" clId="{EB75C944-259F-4E7D-9C29-F8A068B19A91}" dt="2026-09-22T12:33:34.700" v="397" actId="403"/>
          <ac:spMkLst>
            <pc:docMk/>
            <pc:sldMk cId="2639276703" sldId="3033"/>
            <ac:spMk id="1384347870" creationId="{57DC5153-494B-4287-B398-67A3C2BA3246}"/>
          </ac:spMkLst>
        </pc:spChg>
        <pc:spChg chg="mod">
          <ac:chgData name="Rozgonyi Krisztina" userId="db1977d9-ea53-4903-8847-38c9f1a06448" providerId="ADAL" clId="{EB75C944-259F-4E7D-9C29-F8A068B19A91}" dt="2026-09-22T12:33:34.700" v="397" actId="403"/>
          <ac:spMkLst>
            <pc:docMk/>
            <pc:sldMk cId="2639276703" sldId="3033"/>
            <ac:spMk id="1384347871" creationId="{5FAC270B-AD78-4347-B51D-771CD5F5959D}"/>
          </ac:spMkLst>
        </pc:spChg>
        <pc:spChg chg="mod">
          <ac:chgData name="Rozgonyi Krisztina" userId="db1977d9-ea53-4903-8847-38c9f1a06448" providerId="ADAL" clId="{EB75C944-259F-4E7D-9C29-F8A068B19A91}" dt="2026-09-22T12:33:34.700" v="397" actId="403"/>
          <ac:spMkLst>
            <pc:docMk/>
            <pc:sldMk cId="2639276703" sldId="3033"/>
            <ac:spMk id="1384347873" creationId="{18C9AB33-3A23-4666-A0CD-5755A130A76E}"/>
          </ac:spMkLst>
        </pc:spChg>
        <pc:spChg chg="mod">
          <ac:chgData name="Rozgonyi Krisztina" userId="db1977d9-ea53-4903-8847-38c9f1a06448" providerId="ADAL" clId="{EB75C944-259F-4E7D-9C29-F8A068B19A91}" dt="2026-09-22T12:33:34.700" v="397" actId="403"/>
          <ac:spMkLst>
            <pc:docMk/>
            <pc:sldMk cId="2639276703" sldId="3033"/>
            <ac:spMk id="1384347875" creationId="{8441D6B5-75B9-44BC-9C82-F8977DAC2A59}"/>
          </ac:spMkLst>
        </pc:spChg>
        <pc:spChg chg="mod">
          <ac:chgData name="Rozgonyi Krisztina" userId="db1977d9-ea53-4903-8847-38c9f1a06448" providerId="ADAL" clId="{EB75C944-259F-4E7D-9C29-F8A068B19A91}" dt="2026-09-22T12:33:34.700" v="397" actId="403"/>
          <ac:spMkLst>
            <pc:docMk/>
            <pc:sldMk cId="2639276703" sldId="3033"/>
            <ac:spMk id="1384347876" creationId="{3D6C0E30-1BF4-4DD2-9317-95307876D21B}"/>
          </ac:spMkLst>
        </pc:spChg>
        <pc:spChg chg="mod">
          <ac:chgData name="Rozgonyi Krisztina" userId="db1977d9-ea53-4903-8847-38c9f1a06448" providerId="ADAL" clId="{EB75C944-259F-4E7D-9C29-F8A068B19A91}" dt="2026-09-22T12:35:37.748" v="404" actId="14100"/>
          <ac:spMkLst>
            <pc:docMk/>
            <pc:sldMk cId="2639276703" sldId="3033"/>
            <ac:spMk id="1384347877" creationId="{E55B670F-045E-43AB-B0A4-1C2C8F2412BC}"/>
          </ac:spMkLst>
        </pc:spChg>
      </pc:sldChg>
      <pc:sldChg chg="addSp delSp modSp add mod">
        <pc:chgData name="Rozgonyi Krisztina" userId="db1977d9-ea53-4903-8847-38c9f1a06448" providerId="ADAL" clId="{EB75C944-259F-4E7D-9C29-F8A068B19A91}" dt="2026-09-22T12:41:57.451" v="463" actId="1036"/>
        <pc:sldMkLst>
          <pc:docMk/>
          <pc:sldMk cId="84421018" sldId="3034"/>
        </pc:sldMkLst>
        <pc:spChg chg="add mod">
          <ac:chgData name="Rozgonyi Krisztina" userId="db1977d9-ea53-4903-8847-38c9f1a06448" providerId="ADAL" clId="{EB75C944-259F-4E7D-9C29-F8A068B19A91}" dt="2026-09-22T12:41:57.451" v="463" actId="1036"/>
          <ac:spMkLst>
            <pc:docMk/>
            <pc:sldMk cId="84421018" sldId="3034"/>
            <ac:spMk id="3" creationId="{8EE3A351-7380-20B9-F4D9-EF37BB32B753}"/>
          </ac:spMkLst>
        </pc:spChg>
        <pc:spChg chg="add del mod">
          <ac:chgData name="Rozgonyi Krisztina" userId="db1977d9-ea53-4903-8847-38c9f1a06448" providerId="ADAL" clId="{EB75C944-259F-4E7D-9C29-F8A068B19A91}" dt="2026-09-22T12:41:52.577" v="462" actId="1038"/>
          <ac:spMkLst>
            <pc:docMk/>
            <pc:sldMk cId="84421018" sldId="3034"/>
            <ac:spMk id="16" creationId="{CF93969E-FA8F-01F8-07BF-C4B6D3F69F4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LoefflerM\Documents\AI-Factory\WP6%20(Learning%20Center)\Foundations%20of%20trustworthy%20AI\Kategorisierung%20von%20Artikeln%20der%20KI-V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AI</a:t>
            </a:r>
            <a:r>
              <a:rPr lang="de-DE" baseline="0"/>
              <a:t> </a:t>
            </a:r>
            <a:r>
              <a:rPr lang="de-DE"/>
              <a:t>Act:</a:t>
            </a:r>
            <a:r>
              <a:rPr lang="de-DE" baseline="0"/>
              <a:t> Regulation Subjects</a:t>
            </a:r>
            <a:endParaRPr lang="de-DE"/>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61-473E-B60C-3A8D8023F21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61-473E-B60C-3A8D8023F21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61-473E-B60C-3A8D8023F21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261-473E-B60C-3A8D8023F21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261-473E-B60C-3A8D8023F21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261-473E-B60C-3A8D8023F214}"/>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61-473E-B60C-3A8D8023F21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Tabelle1!$Q$3:$W$3</c:f>
              <c:strCache>
                <c:ptCount val="7"/>
                <c:pt idx="0">
                  <c:v>General Rules</c:v>
                </c:pt>
                <c:pt idx="1">
                  <c:v>Prohibited AI practice</c:v>
                </c:pt>
                <c:pt idx="2">
                  <c:v>High risk AI Systems</c:v>
                </c:pt>
                <c:pt idx="3">
                  <c:v>GPAI</c:v>
                </c:pt>
                <c:pt idx="4">
                  <c:v>Innovation support</c:v>
                </c:pt>
                <c:pt idx="5">
                  <c:v>Governance</c:v>
                </c:pt>
                <c:pt idx="6">
                  <c:v>Enforcement</c:v>
                </c:pt>
              </c:strCache>
            </c:strRef>
          </c:cat>
          <c:val>
            <c:numRef>
              <c:f>Tabelle1!$Q$4:$W$4</c:f>
              <c:numCache>
                <c:formatCode>General</c:formatCode>
                <c:ptCount val="7"/>
                <c:pt idx="0">
                  <c:v>19</c:v>
                </c:pt>
                <c:pt idx="1">
                  <c:v>1</c:v>
                </c:pt>
                <c:pt idx="2">
                  <c:v>45</c:v>
                </c:pt>
                <c:pt idx="3">
                  <c:v>6</c:v>
                </c:pt>
                <c:pt idx="4">
                  <c:v>7</c:v>
                </c:pt>
                <c:pt idx="5">
                  <c:v>11</c:v>
                </c:pt>
                <c:pt idx="6">
                  <c:v>26</c:v>
                </c:pt>
              </c:numCache>
            </c:numRef>
          </c:val>
          <c:extLst>
            <c:ext xmlns:c16="http://schemas.microsoft.com/office/drawing/2014/chart" uri="{C3380CC4-5D6E-409C-BE32-E72D297353CC}">
              <c16:uniqueId val="{0000000E-3261-473E-B60C-3A8D8023F214}"/>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err="1"/>
              <a:t>Governed</a:t>
            </a:r>
            <a:r>
              <a:rPr lang="de-DE" baseline="0"/>
              <a:t> Areas</a:t>
            </a:r>
            <a:endParaRPr lang="de-DE"/>
          </a:p>
        </c:rich>
      </c:tx>
      <c:layout>
        <c:manualLayout>
          <c:xMode val="edge"/>
          <c:yMode val="edge"/>
          <c:x val="0.35867476507948298"/>
          <c:y val="1.521298174442190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dLbls>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ata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EB3BF3-0751-44EC-A94B-F3E64E5CB4F8}" type="doc">
      <dgm:prSet loTypeId="urn:microsoft.com/office/officeart/2011/layout/HexagonRadial#1" loCatId="cycle" qsTypeId="urn:microsoft.com/office/officeart/2005/8/quickstyle/simple1#4" qsCatId="simple" csTypeId="urn:microsoft.com/office/officeart/2005/8/colors/accent1_2#2" csCatId="accent1" phldr="1"/>
      <dgm:spPr bwMode="auto"/>
      <dgm:t>
        <a:bodyPr/>
        <a:lstStyle/>
        <a:p>
          <a:pPr>
            <a:defRPr/>
          </a:pPr>
          <a:endParaRPr lang="de-DE"/>
        </a:p>
      </dgm:t>
    </dgm:pt>
    <dgm:pt modelId="{3523FFB6-6949-4219-BEAF-74554B55B198}">
      <dgm:prSet phldrT="[Text]"/>
      <dgm:spPr bwMode="auto">
        <a:solidFill>
          <a:schemeClr val="bg1"/>
        </a:solidFill>
      </dgm:spPr>
      <dgm:t>
        <a:bodyPr/>
        <a:lstStyle/>
        <a:p>
          <a:pPr>
            <a:defRPr/>
          </a:pPr>
          <a:endParaRPr lang="en-GB" b="0" i="0">
            <a:latin typeface="Arial"/>
          </a:endParaRPr>
        </a:p>
      </dgm:t>
    </dgm:pt>
    <dgm:pt modelId="{74F30ECC-3A65-44A9-8D5B-D6E69D96925D}" type="parTrans" cxnId="{B61D605E-C446-45C9-AAAE-D14A6CB49EA1}">
      <dgm:prSet/>
      <dgm:spPr bwMode="auto"/>
      <dgm:t>
        <a:bodyPr/>
        <a:lstStyle/>
        <a:p>
          <a:pPr>
            <a:defRPr/>
          </a:pPr>
          <a:endParaRPr lang="de-DE" b="0">
            <a:latin typeface="Geist"/>
          </a:endParaRPr>
        </a:p>
      </dgm:t>
    </dgm:pt>
    <dgm:pt modelId="{70E5D724-7CB0-44EB-ACC8-C1A3EB041FC6}" type="sibTrans" cxnId="{B61D605E-C446-45C9-AAAE-D14A6CB49EA1}">
      <dgm:prSet/>
      <dgm:spPr bwMode="auto"/>
      <dgm:t>
        <a:bodyPr/>
        <a:lstStyle/>
        <a:p>
          <a:pPr>
            <a:defRPr/>
          </a:pPr>
          <a:endParaRPr lang="de-DE" b="0">
            <a:latin typeface="Geist"/>
          </a:endParaRPr>
        </a:p>
      </dgm:t>
    </dgm:pt>
    <dgm:pt modelId="{527E49F4-5A81-4AD2-B6EE-93D292182F1D}">
      <dgm:prSet phldrT="[Text]"/>
      <dgm:spPr bwMode="auto"/>
      <dgm:t>
        <a:bodyPr/>
        <a:lstStyle/>
        <a:p>
          <a:pPr>
            <a:defRPr/>
          </a:pPr>
          <a:r>
            <a:rPr lang="en-GB" b="1" i="0" u="sng">
              <a:latin typeface="Arial"/>
            </a:rPr>
            <a:t>Lawfulness</a:t>
          </a:r>
          <a:endParaRPr b="1" u="sng"/>
        </a:p>
      </dgm:t>
    </dgm:pt>
    <dgm:pt modelId="{8803183C-BB15-4566-B25A-6739D0C1BB94}" type="parTrans" cxnId="{0DF6C93F-13A1-4C57-A06E-50DA47EED37D}">
      <dgm:prSet/>
      <dgm:spPr bwMode="auto"/>
      <dgm:t>
        <a:bodyPr/>
        <a:lstStyle/>
        <a:p>
          <a:pPr>
            <a:defRPr/>
          </a:pPr>
          <a:endParaRPr lang="de-DE" b="0">
            <a:latin typeface="Geist"/>
          </a:endParaRPr>
        </a:p>
      </dgm:t>
    </dgm:pt>
    <dgm:pt modelId="{2DFE6966-2DC3-4A90-8ECC-B68509D21B3D}" type="sibTrans" cxnId="{0DF6C93F-13A1-4C57-A06E-50DA47EED37D}">
      <dgm:prSet/>
      <dgm:spPr bwMode="auto"/>
      <dgm:t>
        <a:bodyPr/>
        <a:lstStyle/>
        <a:p>
          <a:pPr>
            <a:defRPr/>
          </a:pPr>
          <a:endParaRPr lang="de-DE" b="0">
            <a:latin typeface="Geist"/>
          </a:endParaRPr>
        </a:p>
      </dgm:t>
    </dgm:pt>
    <dgm:pt modelId="{35842BE2-9832-49F9-A79A-22F4746849BF}">
      <dgm:prSet/>
      <dgm:spPr bwMode="auto"/>
      <dgm:t>
        <a:bodyPr/>
        <a:lstStyle/>
        <a:p>
          <a:pPr>
            <a:defRPr/>
          </a:pPr>
          <a:r>
            <a:rPr lang="en-GB" b="0" i="0">
              <a:latin typeface="Arial"/>
            </a:rPr>
            <a:t>Purpose Limitation</a:t>
          </a:r>
          <a:endParaRPr/>
        </a:p>
      </dgm:t>
    </dgm:pt>
    <dgm:pt modelId="{2A0E096A-868E-4E7C-B344-06EF8984F9C8}" type="parTrans" cxnId="{C22604B7-F0AA-45B1-BC80-E21E394E269D}">
      <dgm:prSet/>
      <dgm:spPr bwMode="auto"/>
      <dgm:t>
        <a:bodyPr/>
        <a:lstStyle/>
        <a:p>
          <a:pPr>
            <a:defRPr/>
          </a:pPr>
          <a:endParaRPr lang="de-DE" b="0">
            <a:latin typeface="Geist"/>
          </a:endParaRPr>
        </a:p>
      </dgm:t>
    </dgm:pt>
    <dgm:pt modelId="{7096BFA4-20C5-41F8-8FDB-D4F2AE8C3035}" type="sibTrans" cxnId="{C22604B7-F0AA-45B1-BC80-E21E394E269D}">
      <dgm:prSet/>
      <dgm:spPr bwMode="auto"/>
      <dgm:t>
        <a:bodyPr/>
        <a:lstStyle/>
        <a:p>
          <a:pPr>
            <a:defRPr/>
          </a:pPr>
          <a:endParaRPr lang="de-DE" b="0">
            <a:latin typeface="Geist"/>
          </a:endParaRPr>
        </a:p>
      </dgm:t>
    </dgm:pt>
    <dgm:pt modelId="{A8389DD1-D50B-4CC3-8134-DDAB2B81F0AA}">
      <dgm:prSet/>
      <dgm:spPr bwMode="auto"/>
      <dgm:t>
        <a:bodyPr/>
        <a:lstStyle/>
        <a:p>
          <a:pPr>
            <a:defRPr/>
          </a:pPr>
          <a:r>
            <a:rPr lang="en-GB" b="0" i="0">
              <a:latin typeface="Arial"/>
            </a:rPr>
            <a:t>Data Minimisation</a:t>
          </a:r>
          <a:endParaRPr/>
        </a:p>
      </dgm:t>
    </dgm:pt>
    <dgm:pt modelId="{F351111B-317D-4A6D-87EA-CA9F886E6582}" type="parTrans" cxnId="{708D4B64-B7CC-4A37-B4B1-7AD358552510}">
      <dgm:prSet/>
      <dgm:spPr bwMode="auto"/>
      <dgm:t>
        <a:bodyPr/>
        <a:lstStyle/>
        <a:p>
          <a:pPr>
            <a:defRPr/>
          </a:pPr>
          <a:endParaRPr lang="de-DE" b="0">
            <a:latin typeface="Geist"/>
          </a:endParaRPr>
        </a:p>
      </dgm:t>
    </dgm:pt>
    <dgm:pt modelId="{0F06F845-227A-4570-9D25-7D07EB3B2527}" type="sibTrans" cxnId="{708D4B64-B7CC-4A37-B4B1-7AD358552510}">
      <dgm:prSet/>
      <dgm:spPr bwMode="auto"/>
      <dgm:t>
        <a:bodyPr/>
        <a:lstStyle/>
        <a:p>
          <a:pPr>
            <a:defRPr/>
          </a:pPr>
          <a:endParaRPr lang="de-DE" b="0">
            <a:latin typeface="Geist"/>
          </a:endParaRPr>
        </a:p>
      </dgm:t>
    </dgm:pt>
    <dgm:pt modelId="{666A9D1B-D27B-4A1E-AADC-4AB23277FD06}">
      <dgm:prSet/>
      <dgm:spPr bwMode="auto"/>
      <dgm:t>
        <a:bodyPr/>
        <a:lstStyle/>
        <a:p>
          <a:pPr>
            <a:defRPr/>
          </a:pPr>
          <a:r>
            <a:rPr lang="en-GB" b="1" i="0" u="sng">
              <a:latin typeface="Arial"/>
            </a:rPr>
            <a:t>Transparency</a:t>
          </a:r>
          <a:endParaRPr b="1" u="sng"/>
        </a:p>
      </dgm:t>
    </dgm:pt>
    <dgm:pt modelId="{9DE5ABC0-08CE-4EDB-A798-E0FE84B19A4A}" type="parTrans" cxnId="{87E5B272-F329-4B48-A5BE-21E45CB202C0}">
      <dgm:prSet/>
      <dgm:spPr bwMode="auto"/>
      <dgm:t>
        <a:bodyPr/>
        <a:lstStyle/>
        <a:p>
          <a:pPr>
            <a:defRPr/>
          </a:pPr>
          <a:endParaRPr lang="de-DE" b="0">
            <a:latin typeface="Geist"/>
          </a:endParaRPr>
        </a:p>
      </dgm:t>
    </dgm:pt>
    <dgm:pt modelId="{50F04095-5207-45E0-BB52-775FA56C6633}" type="sibTrans" cxnId="{87E5B272-F329-4B48-A5BE-21E45CB202C0}">
      <dgm:prSet/>
      <dgm:spPr bwMode="auto"/>
      <dgm:t>
        <a:bodyPr/>
        <a:lstStyle/>
        <a:p>
          <a:pPr>
            <a:defRPr/>
          </a:pPr>
          <a:endParaRPr lang="de-DE" b="0">
            <a:latin typeface="Geist"/>
          </a:endParaRPr>
        </a:p>
      </dgm:t>
    </dgm:pt>
    <dgm:pt modelId="{407844AA-ACAB-4F5A-B9E4-B367E7E80755}">
      <dgm:prSet/>
      <dgm:spPr bwMode="auto"/>
      <dgm:t>
        <a:bodyPr/>
        <a:lstStyle/>
        <a:p>
          <a:pPr>
            <a:defRPr/>
          </a:pPr>
          <a:r>
            <a:rPr lang="en-GB" b="1" i="0" u="sng">
              <a:latin typeface="Arial"/>
            </a:rPr>
            <a:t>Documentation</a:t>
          </a:r>
          <a:endParaRPr b="1" u="sng"/>
        </a:p>
      </dgm:t>
    </dgm:pt>
    <dgm:pt modelId="{C74D5FC5-7D0F-4BBD-AEBF-C7988C476241}" type="parTrans" cxnId="{0C2C874B-6ABD-48B7-A16D-E5D245BDBD6D}">
      <dgm:prSet/>
      <dgm:spPr bwMode="auto"/>
      <dgm:t>
        <a:bodyPr/>
        <a:lstStyle/>
        <a:p>
          <a:pPr>
            <a:defRPr/>
          </a:pPr>
          <a:endParaRPr lang="de-DE" b="0">
            <a:latin typeface="Geist"/>
          </a:endParaRPr>
        </a:p>
      </dgm:t>
    </dgm:pt>
    <dgm:pt modelId="{E6CEA271-DC9D-457F-9577-DA038732DAA5}" type="sibTrans" cxnId="{0C2C874B-6ABD-48B7-A16D-E5D245BDBD6D}">
      <dgm:prSet/>
      <dgm:spPr bwMode="auto"/>
      <dgm:t>
        <a:bodyPr/>
        <a:lstStyle/>
        <a:p>
          <a:pPr>
            <a:defRPr/>
          </a:pPr>
          <a:endParaRPr lang="de-DE" b="0">
            <a:latin typeface="Geist"/>
          </a:endParaRPr>
        </a:p>
      </dgm:t>
    </dgm:pt>
    <dgm:pt modelId="{33A4DEC4-27CF-4B01-9F2E-8C2F80BB0CC8}">
      <dgm:prSet/>
      <dgm:spPr bwMode="auto"/>
      <dgm:t>
        <a:bodyPr/>
        <a:lstStyle/>
        <a:p>
          <a:pPr>
            <a:defRPr/>
          </a:pPr>
          <a:r>
            <a:rPr lang="de-DE" b="1" u="sng" err="1"/>
            <a:t>Accountability</a:t>
          </a:r>
          <a:endParaRPr b="1" u="sng"/>
        </a:p>
      </dgm:t>
    </dgm:pt>
    <dgm:pt modelId="{04ADC04C-AFC6-4DC7-B1FA-AF13F8C732B8}" type="sibTrans" cxnId="{7D107D71-E6DB-44B6-B9D0-D3244AA05B1E}">
      <dgm:prSet/>
      <dgm:spPr bwMode="auto"/>
      <dgm:t>
        <a:bodyPr/>
        <a:lstStyle/>
        <a:p>
          <a:pPr>
            <a:defRPr/>
          </a:pPr>
          <a:endParaRPr lang="de-DE" b="0">
            <a:latin typeface="Geist"/>
          </a:endParaRPr>
        </a:p>
      </dgm:t>
    </dgm:pt>
    <dgm:pt modelId="{2F394F16-198E-4C57-A916-AA2426D1950E}" type="parTrans" cxnId="{7D107D71-E6DB-44B6-B9D0-D3244AA05B1E}">
      <dgm:prSet/>
      <dgm:spPr bwMode="auto"/>
      <dgm:t>
        <a:bodyPr/>
        <a:lstStyle/>
        <a:p>
          <a:pPr>
            <a:defRPr/>
          </a:pPr>
          <a:endParaRPr lang="de-DE" b="0">
            <a:latin typeface="Geist"/>
          </a:endParaRPr>
        </a:p>
      </dgm:t>
    </dgm:pt>
    <dgm:pt modelId="{31CD4410-0C24-4F97-BD0A-5F5E45A9AA12}" type="pres">
      <dgm:prSet presAssocID="{6EEB3BF3-0751-44EC-A94B-F3E64E5CB4F8}" presName="Name0" presStyleCnt="0">
        <dgm:presLayoutVars>
          <dgm:chMax val="1"/>
          <dgm:chPref val="1"/>
          <dgm:dir/>
          <dgm:animOne val="branch"/>
          <dgm:animLvl val="lvl"/>
        </dgm:presLayoutVars>
      </dgm:prSet>
      <dgm:spPr bwMode="auto"/>
    </dgm:pt>
    <dgm:pt modelId="{267F2B65-B94D-4CD1-B4E1-ED4257F61D5B}" type="pres">
      <dgm:prSet presAssocID="{3523FFB6-6949-4219-BEAF-74554B55B198}" presName="Parent" presStyleLbl="node0" presStyleIdx="0" presStyleCnt="1">
        <dgm:presLayoutVars>
          <dgm:chMax val="6"/>
          <dgm:chPref val="6"/>
        </dgm:presLayoutVars>
      </dgm:prSet>
      <dgm:spPr bwMode="auto"/>
    </dgm:pt>
    <dgm:pt modelId="{9524923A-C4F3-4D38-A4F1-34F98E7DAFDC}" type="pres">
      <dgm:prSet presAssocID="{527E49F4-5A81-4AD2-B6EE-93D292182F1D}" presName="Accent1" presStyleCnt="0"/>
      <dgm:spPr bwMode="auto"/>
    </dgm:pt>
    <dgm:pt modelId="{35E0D303-C8D7-4109-9F97-D98CB5461686}" type="pres">
      <dgm:prSet presAssocID="{527E49F4-5A81-4AD2-B6EE-93D292182F1D}" presName="Accent" presStyleLbl="bgShp" presStyleIdx="0" presStyleCnt="6"/>
      <dgm:spPr bwMode="auto"/>
    </dgm:pt>
    <dgm:pt modelId="{357098F5-67F9-44E3-BF77-278D8E04A98F}" type="pres">
      <dgm:prSet presAssocID="{527E49F4-5A81-4AD2-B6EE-93D292182F1D}" presName="Child1" presStyleLbl="node1" presStyleIdx="0" presStyleCnt="6" custLinFactNeighborX="-213" custLinFactNeighborY="-1055">
        <dgm:presLayoutVars>
          <dgm:chMax val="0"/>
          <dgm:chPref val="0"/>
          <dgm:bulletEnabled val="1"/>
        </dgm:presLayoutVars>
      </dgm:prSet>
      <dgm:spPr bwMode="auto"/>
    </dgm:pt>
    <dgm:pt modelId="{F9DE3126-277A-40BD-A686-497FF75AEA7C}" type="pres">
      <dgm:prSet presAssocID="{35842BE2-9832-49F9-A79A-22F4746849BF}" presName="Accent2" presStyleCnt="0"/>
      <dgm:spPr bwMode="auto"/>
    </dgm:pt>
    <dgm:pt modelId="{17CC4A56-5CF1-42D1-AC59-85EAF9897AF4}" type="pres">
      <dgm:prSet presAssocID="{35842BE2-9832-49F9-A79A-22F4746849BF}" presName="Accent" presStyleLbl="bgShp" presStyleIdx="1" presStyleCnt="6"/>
      <dgm:spPr bwMode="auto"/>
    </dgm:pt>
    <dgm:pt modelId="{73A58705-6A97-47BD-A594-6A0D7AF7F179}" type="pres">
      <dgm:prSet presAssocID="{35842BE2-9832-49F9-A79A-22F4746849BF}" presName="Child2" presStyleLbl="node1" presStyleIdx="1" presStyleCnt="6">
        <dgm:presLayoutVars>
          <dgm:chMax val="0"/>
          <dgm:chPref val="0"/>
          <dgm:bulletEnabled val="1"/>
        </dgm:presLayoutVars>
      </dgm:prSet>
      <dgm:spPr bwMode="auto"/>
    </dgm:pt>
    <dgm:pt modelId="{BD3C68EF-6C4D-4F1B-8E07-27D1661EFB30}" type="pres">
      <dgm:prSet presAssocID="{A8389DD1-D50B-4CC3-8134-DDAB2B81F0AA}" presName="Accent3" presStyleCnt="0"/>
      <dgm:spPr bwMode="auto"/>
    </dgm:pt>
    <dgm:pt modelId="{3D12E491-1D24-4EF2-9195-64E39AFEB638}" type="pres">
      <dgm:prSet presAssocID="{A8389DD1-D50B-4CC3-8134-DDAB2B81F0AA}" presName="Accent" presStyleLbl="bgShp" presStyleIdx="2" presStyleCnt="6"/>
      <dgm:spPr bwMode="auto"/>
    </dgm:pt>
    <dgm:pt modelId="{D60C8E1A-9C29-4F5B-9C05-2A38191FB972}" type="pres">
      <dgm:prSet presAssocID="{A8389DD1-D50B-4CC3-8134-DDAB2B81F0AA}" presName="Child3" presStyleLbl="node1" presStyleIdx="2" presStyleCnt="6">
        <dgm:presLayoutVars>
          <dgm:chMax val="0"/>
          <dgm:chPref val="0"/>
          <dgm:bulletEnabled val="1"/>
        </dgm:presLayoutVars>
      </dgm:prSet>
      <dgm:spPr bwMode="auto"/>
    </dgm:pt>
    <dgm:pt modelId="{7992D51E-5A39-4225-BEBD-28E72178FE84}" type="pres">
      <dgm:prSet presAssocID="{666A9D1B-D27B-4A1E-AADC-4AB23277FD06}" presName="Accent4" presStyleCnt="0"/>
      <dgm:spPr bwMode="auto"/>
    </dgm:pt>
    <dgm:pt modelId="{EC129735-F092-44A4-94E3-F53F23F119C2}" type="pres">
      <dgm:prSet presAssocID="{666A9D1B-D27B-4A1E-AADC-4AB23277FD06}" presName="Accent" presStyleLbl="bgShp" presStyleIdx="3" presStyleCnt="6"/>
      <dgm:spPr bwMode="auto"/>
    </dgm:pt>
    <dgm:pt modelId="{C3F7B184-5F2B-4C79-8763-B4295839F227}" type="pres">
      <dgm:prSet presAssocID="{666A9D1B-D27B-4A1E-AADC-4AB23277FD06}" presName="Child4" presStyleLbl="node1" presStyleIdx="3" presStyleCnt="6">
        <dgm:presLayoutVars>
          <dgm:chMax val="0"/>
          <dgm:chPref val="0"/>
          <dgm:bulletEnabled val="1"/>
        </dgm:presLayoutVars>
      </dgm:prSet>
      <dgm:spPr bwMode="auto"/>
    </dgm:pt>
    <dgm:pt modelId="{D36C0E3B-DE05-4706-8138-149A25BE83D8}" type="pres">
      <dgm:prSet presAssocID="{407844AA-ACAB-4F5A-B9E4-B367E7E80755}" presName="Accent5" presStyleCnt="0"/>
      <dgm:spPr bwMode="auto"/>
    </dgm:pt>
    <dgm:pt modelId="{B493BFF1-18B7-4044-9D06-ED9D60085593}" type="pres">
      <dgm:prSet presAssocID="{407844AA-ACAB-4F5A-B9E4-B367E7E80755}" presName="Accent" presStyleLbl="bgShp" presStyleIdx="4" presStyleCnt="6"/>
      <dgm:spPr bwMode="auto"/>
    </dgm:pt>
    <dgm:pt modelId="{790AFD93-623A-4B22-8A9F-872468FAB8A7}" type="pres">
      <dgm:prSet presAssocID="{407844AA-ACAB-4F5A-B9E4-B367E7E80755}" presName="Child5" presStyleLbl="node1" presStyleIdx="4" presStyleCnt="6">
        <dgm:presLayoutVars>
          <dgm:chMax val="0"/>
          <dgm:chPref val="0"/>
          <dgm:bulletEnabled val="1"/>
        </dgm:presLayoutVars>
      </dgm:prSet>
      <dgm:spPr bwMode="auto"/>
    </dgm:pt>
    <dgm:pt modelId="{B9629BA6-C465-4683-BA60-307F245BEE1F}" type="pres">
      <dgm:prSet presAssocID="{33A4DEC4-27CF-4B01-9F2E-8C2F80BB0CC8}" presName="Accent6" presStyleCnt="0"/>
      <dgm:spPr/>
    </dgm:pt>
    <dgm:pt modelId="{8CA804E7-33BC-49FC-8305-C59BFB57DEC9}" type="pres">
      <dgm:prSet presAssocID="{33A4DEC4-27CF-4B01-9F2E-8C2F80BB0CC8}" presName="Accent" presStyleLbl="bgShp" presStyleIdx="5" presStyleCnt="6"/>
      <dgm:spPr/>
    </dgm:pt>
    <dgm:pt modelId="{63FC3F63-1230-4886-9698-7031274944B5}" type="pres">
      <dgm:prSet presAssocID="{33A4DEC4-27CF-4B01-9F2E-8C2F80BB0CC8}" presName="Child6" presStyleLbl="node1" presStyleIdx="5" presStyleCnt="6">
        <dgm:presLayoutVars>
          <dgm:chMax val="0"/>
          <dgm:chPref val="0"/>
          <dgm:bulletEnabled val="1"/>
        </dgm:presLayoutVars>
      </dgm:prSet>
      <dgm:spPr/>
    </dgm:pt>
  </dgm:ptLst>
  <dgm:cxnLst>
    <dgm:cxn modelId="{7A855501-A021-414E-AE65-2E326749261A}" type="presOf" srcId="{A8389DD1-D50B-4CC3-8134-DDAB2B81F0AA}" destId="{D60C8E1A-9C29-4F5B-9C05-2A38191FB972}" srcOrd="0" destOrd="0" presId="urn:microsoft.com/office/officeart/2011/layout/HexagonRadial#1"/>
    <dgm:cxn modelId="{82601B28-AB88-4872-ABBB-E048224AEB3A}" type="presOf" srcId="{407844AA-ACAB-4F5A-B9E4-B367E7E80755}" destId="{790AFD93-623A-4B22-8A9F-872468FAB8A7}" srcOrd="0" destOrd="0" presId="urn:microsoft.com/office/officeart/2011/layout/HexagonRadial#1"/>
    <dgm:cxn modelId="{EB91933A-1E3B-4F54-B924-F4C517E51BD8}" type="presOf" srcId="{35842BE2-9832-49F9-A79A-22F4746849BF}" destId="{73A58705-6A97-47BD-A594-6A0D7AF7F179}" srcOrd="0" destOrd="0" presId="urn:microsoft.com/office/officeart/2011/layout/HexagonRadial#1"/>
    <dgm:cxn modelId="{0DF6C93F-13A1-4C57-A06E-50DA47EED37D}" srcId="{3523FFB6-6949-4219-BEAF-74554B55B198}" destId="{527E49F4-5A81-4AD2-B6EE-93D292182F1D}" srcOrd="0" destOrd="0" parTransId="{8803183C-BB15-4566-B25A-6739D0C1BB94}" sibTransId="{2DFE6966-2DC3-4A90-8ECC-B68509D21B3D}"/>
    <dgm:cxn modelId="{B61D605E-C446-45C9-AAAE-D14A6CB49EA1}" srcId="{6EEB3BF3-0751-44EC-A94B-F3E64E5CB4F8}" destId="{3523FFB6-6949-4219-BEAF-74554B55B198}" srcOrd="0" destOrd="0" parTransId="{74F30ECC-3A65-44A9-8D5B-D6E69D96925D}" sibTransId="{70E5D724-7CB0-44EB-ACC8-C1A3EB041FC6}"/>
    <dgm:cxn modelId="{708D4B64-B7CC-4A37-B4B1-7AD358552510}" srcId="{3523FFB6-6949-4219-BEAF-74554B55B198}" destId="{A8389DD1-D50B-4CC3-8134-DDAB2B81F0AA}" srcOrd="2" destOrd="0" parTransId="{F351111B-317D-4A6D-87EA-CA9F886E6582}" sibTransId="{0F06F845-227A-4570-9D25-7D07EB3B2527}"/>
    <dgm:cxn modelId="{9279D249-E780-42D6-A63F-E2A5350328E8}" type="presOf" srcId="{6EEB3BF3-0751-44EC-A94B-F3E64E5CB4F8}" destId="{31CD4410-0C24-4F97-BD0A-5F5E45A9AA12}" srcOrd="0" destOrd="0" presId="urn:microsoft.com/office/officeart/2011/layout/HexagonRadial#1"/>
    <dgm:cxn modelId="{0C2C874B-6ABD-48B7-A16D-E5D245BDBD6D}" srcId="{3523FFB6-6949-4219-BEAF-74554B55B198}" destId="{407844AA-ACAB-4F5A-B9E4-B367E7E80755}" srcOrd="4" destOrd="0" parTransId="{C74D5FC5-7D0F-4BBD-AEBF-C7988C476241}" sibTransId="{E6CEA271-DC9D-457F-9577-DA038732DAA5}"/>
    <dgm:cxn modelId="{7D107D71-E6DB-44B6-B9D0-D3244AA05B1E}" srcId="{3523FFB6-6949-4219-BEAF-74554B55B198}" destId="{33A4DEC4-27CF-4B01-9F2E-8C2F80BB0CC8}" srcOrd="5" destOrd="0" parTransId="{2F394F16-198E-4C57-A916-AA2426D1950E}" sibTransId="{04ADC04C-AFC6-4DC7-B1FA-AF13F8C732B8}"/>
    <dgm:cxn modelId="{87E5B272-F329-4B48-A5BE-21E45CB202C0}" srcId="{3523FFB6-6949-4219-BEAF-74554B55B198}" destId="{666A9D1B-D27B-4A1E-AADC-4AB23277FD06}" srcOrd="3" destOrd="0" parTransId="{9DE5ABC0-08CE-4EDB-A798-E0FE84B19A4A}" sibTransId="{50F04095-5207-45E0-BB52-775FA56C6633}"/>
    <dgm:cxn modelId="{2A0DF97B-6B18-42EA-AED8-066A6EE9F18A}" type="presOf" srcId="{3523FFB6-6949-4219-BEAF-74554B55B198}" destId="{267F2B65-B94D-4CD1-B4E1-ED4257F61D5B}" srcOrd="0" destOrd="0" presId="urn:microsoft.com/office/officeart/2011/layout/HexagonRadial#1"/>
    <dgm:cxn modelId="{8941549B-2B86-4C34-9772-4C7ABC385458}" type="presOf" srcId="{666A9D1B-D27B-4A1E-AADC-4AB23277FD06}" destId="{C3F7B184-5F2B-4C79-8763-B4295839F227}" srcOrd="0" destOrd="0" presId="urn:microsoft.com/office/officeart/2011/layout/HexagonRadial#1"/>
    <dgm:cxn modelId="{C22604B7-F0AA-45B1-BC80-E21E394E269D}" srcId="{3523FFB6-6949-4219-BEAF-74554B55B198}" destId="{35842BE2-9832-49F9-A79A-22F4746849BF}" srcOrd="1" destOrd="0" parTransId="{2A0E096A-868E-4E7C-B344-06EF8984F9C8}" sibTransId="{7096BFA4-20C5-41F8-8FDB-D4F2AE8C3035}"/>
    <dgm:cxn modelId="{A51F11BC-5069-404A-B4F5-EF1C46E209BD}" type="presOf" srcId="{33A4DEC4-27CF-4B01-9F2E-8C2F80BB0CC8}" destId="{63FC3F63-1230-4886-9698-7031274944B5}" srcOrd="0" destOrd="0" presId="urn:microsoft.com/office/officeart/2011/layout/HexagonRadial#1"/>
    <dgm:cxn modelId="{8AFCA5C6-C48E-41BD-AAC5-B2FD9BAA27B1}" type="presOf" srcId="{527E49F4-5A81-4AD2-B6EE-93D292182F1D}" destId="{357098F5-67F9-44E3-BF77-278D8E04A98F}" srcOrd="0" destOrd="0" presId="urn:microsoft.com/office/officeart/2011/layout/HexagonRadial#1"/>
    <dgm:cxn modelId="{9B23388B-A901-48E5-BC46-CA8F65D95937}" type="presParOf" srcId="{31CD4410-0C24-4F97-BD0A-5F5E45A9AA12}" destId="{267F2B65-B94D-4CD1-B4E1-ED4257F61D5B}" srcOrd="0" destOrd="0" presId="urn:microsoft.com/office/officeart/2011/layout/HexagonRadial#1"/>
    <dgm:cxn modelId="{2B203F78-9A56-40BA-B03F-330ABEA23B9B}" type="presParOf" srcId="{31CD4410-0C24-4F97-BD0A-5F5E45A9AA12}" destId="{9524923A-C4F3-4D38-A4F1-34F98E7DAFDC}" srcOrd="1" destOrd="0" presId="urn:microsoft.com/office/officeart/2011/layout/HexagonRadial#1"/>
    <dgm:cxn modelId="{545C1D67-65E8-4802-A289-385D5F3A476C}" type="presParOf" srcId="{9524923A-C4F3-4D38-A4F1-34F98E7DAFDC}" destId="{35E0D303-C8D7-4109-9F97-D98CB5461686}" srcOrd="0" destOrd="0" presId="urn:microsoft.com/office/officeart/2011/layout/HexagonRadial#1"/>
    <dgm:cxn modelId="{91819967-CA7B-4826-8733-02845F280AE3}" type="presParOf" srcId="{31CD4410-0C24-4F97-BD0A-5F5E45A9AA12}" destId="{357098F5-67F9-44E3-BF77-278D8E04A98F}" srcOrd="2" destOrd="0" presId="urn:microsoft.com/office/officeart/2011/layout/HexagonRadial#1"/>
    <dgm:cxn modelId="{6BA6463B-D5B9-4C79-9AD7-D3E6FCB891F6}" type="presParOf" srcId="{31CD4410-0C24-4F97-BD0A-5F5E45A9AA12}" destId="{F9DE3126-277A-40BD-A686-497FF75AEA7C}" srcOrd="3" destOrd="0" presId="urn:microsoft.com/office/officeart/2011/layout/HexagonRadial#1"/>
    <dgm:cxn modelId="{294338D7-503B-4CB5-85A7-3D4B58728033}" type="presParOf" srcId="{F9DE3126-277A-40BD-A686-497FF75AEA7C}" destId="{17CC4A56-5CF1-42D1-AC59-85EAF9897AF4}" srcOrd="0" destOrd="0" presId="urn:microsoft.com/office/officeart/2011/layout/HexagonRadial#1"/>
    <dgm:cxn modelId="{4A94ED08-D5C7-4FE0-B59E-5C97A375D40F}" type="presParOf" srcId="{31CD4410-0C24-4F97-BD0A-5F5E45A9AA12}" destId="{73A58705-6A97-47BD-A594-6A0D7AF7F179}" srcOrd="4" destOrd="0" presId="urn:microsoft.com/office/officeart/2011/layout/HexagonRadial#1"/>
    <dgm:cxn modelId="{1A57152C-369B-4C6C-9CED-7D59D182EA57}" type="presParOf" srcId="{31CD4410-0C24-4F97-BD0A-5F5E45A9AA12}" destId="{BD3C68EF-6C4D-4F1B-8E07-27D1661EFB30}" srcOrd="5" destOrd="0" presId="urn:microsoft.com/office/officeart/2011/layout/HexagonRadial#1"/>
    <dgm:cxn modelId="{9B95D40C-AFCD-4699-916F-EA3670A4067A}" type="presParOf" srcId="{BD3C68EF-6C4D-4F1B-8E07-27D1661EFB30}" destId="{3D12E491-1D24-4EF2-9195-64E39AFEB638}" srcOrd="0" destOrd="0" presId="urn:microsoft.com/office/officeart/2011/layout/HexagonRadial#1"/>
    <dgm:cxn modelId="{A8DA0C58-A27A-48CF-A2FC-C17097A1CE47}" type="presParOf" srcId="{31CD4410-0C24-4F97-BD0A-5F5E45A9AA12}" destId="{D60C8E1A-9C29-4F5B-9C05-2A38191FB972}" srcOrd="6" destOrd="0" presId="urn:microsoft.com/office/officeart/2011/layout/HexagonRadial#1"/>
    <dgm:cxn modelId="{7BD00AD3-96C1-43D7-AB1E-B0D1000A29E4}" type="presParOf" srcId="{31CD4410-0C24-4F97-BD0A-5F5E45A9AA12}" destId="{7992D51E-5A39-4225-BEBD-28E72178FE84}" srcOrd="7" destOrd="0" presId="urn:microsoft.com/office/officeart/2011/layout/HexagonRadial#1"/>
    <dgm:cxn modelId="{446A6F84-3721-47E0-8150-F436F8AFAD9A}" type="presParOf" srcId="{7992D51E-5A39-4225-BEBD-28E72178FE84}" destId="{EC129735-F092-44A4-94E3-F53F23F119C2}" srcOrd="0" destOrd="0" presId="urn:microsoft.com/office/officeart/2011/layout/HexagonRadial#1"/>
    <dgm:cxn modelId="{B15F852B-476D-4E40-A928-3312D964CEF0}" type="presParOf" srcId="{31CD4410-0C24-4F97-BD0A-5F5E45A9AA12}" destId="{C3F7B184-5F2B-4C79-8763-B4295839F227}" srcOrd="8" destOrd="0" presId="urn:microsoft.com/office/officeart/2011/layout/HexagonRadial#1"/>
    <dgm:cxn modelId="{4FD52C1D-3E7D-40E7-8312-80C1426098DE}" type="presParOf" srcId="{31CD4410-0C24-4F97-BD0A-5F5E45A9AA12}" destId="{D36C0E3B-DE05-4706-8138-149A25BE83D8}" srcOrd="9" destOrd="0" presId="urn:microsoft.com/office/officeart/2011/layout/HexagonRadial#1"/>
    <dgm:cxn modelId="{31C96F21-3BC7-4195-AB5A-9F8DA65A7CB4}" type="presParOf" srcId="{D36C0E3B-DE05-4706-8138-149A25BE83D8}" destId="{B493BFF1-18B7-4044-9D06-ED9D60085593}" srcOrd="0" destOrd="0" presId="urn:microsoft.com/office/officeart/2011/layout/HexagonRadial#1"/>
    <dgm:cxn modelId="{FD1A1FD1-55AF-4C99-93AC-3CDC7041D4F8}" type="presParOf" srcId="{31CD4410-0C24-4F97-BD0A-5F5E45A9AA12}" destId="{790AFD93-623A-4B22-8A9F-872468FAB8A7}" srcOrd="10" destOrd="0" presId="urn:microsoft.com/office/officeart/2011/layout/HexagonRadial#1"/>
    <dgm:cxn modelId="{64C9FF48-8DE2-4E7E-8C91-9F702D579EFC}" type="presParOf" srcId="{31CD4410-0C24-4F97-BD0A-5F5E45A9AA12}" destId="{B9629BA6-C465-4683-BA60-307F245BEE1F}" srcOrd="11" destOrd="0" presId="urn:microsoft.com/office/officeart/2011/layout/HexagonRadial#1"/>
    <dgm:cxn modelId="{4ECBDD5C-118B-4C4B-AA72-D31C67BB81DC}" type="presParOf" srcId="{B9629BA6-C465-4683-BA60-307F245BEE1F}" destId="{8CA804E7-33BC-49FC-8305-C59BFB57DEC9}" srcOrd="0" destOrd="0" presId="urn:microsoft.com/office/officeart/2011/layout/HexagonRadial#1"/>
    <dgm:cxn modelId="{98CAB71C-4A2B-4DF6-9A5F-0380A8092CF0}" type="presParOf" srcId="{31CD4410-0C24-4F97-BD0A-5F5E45A9AA12}" destId="{63FC3F63-1230-4886-9698-7031274944B5}" srcOrd="12" destOrd="0" presId="urn:microsoft.com/office/officeart/2011/layout/Hexagon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DD5220-E683-4A82-BC14-1169C4F3FAC8}" type="doc">
      <dgm:prSet loTypeId="urn:microsoft.com/office/officeart/2018/2/layout/IconLabelList" loCatId="icon" qsTypeId="urn:microsoft.com/office/officeart/2005/8/quickstyle/simple1#5" qsCatId="simple" csTypeId="urn:microsoft.com/office/officeart/2005/8/colors/accent1_2#5" csCatId="accent1" phldr="1"/>
      <dgm:spPr/>
      <dgm:t>
        <a:bodyPr/>
        <a:lstStyle/>
        <a:p>
          <a:endParaRPr lang="en-US"/>
        </a:p>
      </dgm:t>
    </dgm:pt>
    <dgm:pt modelId="{A827E179-B469-48AA-B351-B33C9471F8E4}">
      <dgm:prSet/>
      <dgm:spPr/>
      <dgm:t>
        <a:bodyPr/>
        <a:lstStyle/>
        <a:p>
          <a:pPr>
            <a:lnSpc>
              <a:spcPct val="100000"/>
            </a:lnSpc>
          </a:pPr>
          <a:r>
            <a:rPr lang="en-US"/>
            <a:t>Dim your lights</a:t>
          </a:r>
        </a:p>
      </dgm:t>
    </dgm:pt>
    <dgm:pt modelId="{282235C6-A229-412A-B517-A83F11CCB6A1}" type="parTrans" cxnId="{2FC86755-6812-427D-9418-246A6F9F2FB2}">
      <dgm:prSet/>
      <dgm:spPr/>
      <dgm:t>
        <a:bodyPr/>
        <a:lstStyle/>
        <a:p>
          <a:endParaRPr lang="en-US"/>
        </a:p>
      </dgm:t>
    </dgm:pt>
    <dgm:pt modelId="{CDE52F02-4CC7-434B-9DCA-061F81AC0784}" type="sibTrans" cxnId="{2FC86755-6812-427D-9418-246A6F9F2FB2}">
      <dgm:prSet/>
      <dgm:spPr/>
      <dgm:t>
        <a:bodyPr/>
        <a:lstStyle/>
        <a:p>
          <a:endParaRPr lang="en-US"/>
        </a:p>
      </dgm:t>
    </dgm:pt>
    <dgm:pt modelId="{1463D5AC-75A3-42C2-8DEE-E97480E1C4A8}">
      <dgm:prSet/>
      <dgm:spPr/>
      <dgm:t>
        <a:bodyPr/>
        <a:lstStyle/>
        <a:p>
          <a:pPr>
            <a:lnSpc>
              <a:spcPct val="100000"/>
            </a:lnSpc>
          </a:pPr>
          <a:r>
            <a:rPr lang="en-US"/>
            <a:t>Chatting companion</a:t>
          </a:r>
        </a:p>
      </dgm:t>
    </dgm:pt>
    <dgm:pt modelId="{F7297361-4C52-4AE7-B28A-AADDD78DDAD9}" type="parTrans" cxnId="{50E77BC5-B24C-49E0-B243-7A8753B0C781}">
      <dgm:prSet/>
      <dgm:spPr/>
      <dgm:t>
        <a:bodyPr/>
        <a:lstStyle/>
        <a:p>
          <a:endParaRPr lang="en-US"/>
        </a:p>
      </dgm:t>
    </dgm:pt>
    <dgm:pt modelId="{C6E1FA22-F540-443C-BB26-A7E72893280B}" type="sibTrans" cxnId="{50E77BC5-B24C-49E0-B243-7A8753B0C781}">
      <dgm:prSet/>
      <dgm:spPr/>
      <dgm:t>
        <a:bodyPr/>
        <a:lstStyle/>
        <a:p>
          <a:endParaRPr lang="en-US"/>
        </a:p>
      </dgm:t>
    </dgm:pt>
    <dgm:pt modelId="{01A2B4CA-E808-4999-AC24-F00CC10E34AB}">
      <dgm:prSet/>
      <dgm:spPr/>
      <dgm:t>
        <a:bodyPr/>
        <a:lstStyle/>
        <a:p>
          <a:pPr>
            <a:lnSpc>
              <a:spcPct val="100000"/>
            </a:lnSpc>
          </a:pPr>
          <a:r>
            <a:rPr lang="en-US"/>
            <a:t>Automate business functions</a:t>
          </a:r>
        </a:p>
      </dgm:t>
    </dgm:pt>
    <dgm:pt modelId="{10C673B6-5C04-4914-84B1-9FACBAB1BD61}" type="parTrans" cxnId="{F052A828-A812-4CCA-A6FF-95CA5D61ACB5}">
      <dgm:prSet/>
      <dgm:spPr/>
      <dgm:t>
        <a:bodyPr/>
        <a:lstStyle/>
        <a:p>
          <a:endParaRPr lang="en-US"/>
        </a:p>
      </dgm:t>
    </dgm:pt>
    <dgm:pt modelId="{982E4561-F5CF-4652-A4A8-E0D1A0DF989B}" type="sibTrans" cxnId="{F052A828-A812-4CCA-A6FF-95CA5D61ACB5}">
      <dgm:prSet/>
      <dgm:spPr/>
      <dgm:t>
        <a:bodyPr/>
        <a:lstStyle/>
        <a:p>
          <a:endParaRPr lang="en-US"/>
        </a:p>
      </dgm:t>
    </dgm:pt>
    <dgm:pt modelId="{9E58906B-591D-40BB-894D-1152550458EA}">
      <dgm:prSet/>
      <dgm:spPr/>
      <dgm:t>
        <a:bodyPr/>
        <a:lstStyle/>
        <a:p>
          <a:pPr>
            <a:lnSpc>
              <a:spcPct val="100000"/>
            </a:lnSpc>
          </a:pPr>
          <a:r>
            <a:rPr lang="en-US"/>
            <a:t>Build code</a:t>
          </a:r>
        </a:p>
      </dgm:t>
    </dgm:pt>
    <dgm:pt modelId="{7F0D38F5-6B0E-47F0-B60B-93406973F814}" type="parTrans" cxnId="{F4ED9463-F74B-46C6-8508-5476646E8805}">
      <dgm:prSet/>
      <dgm:spPr/>
      <dgm:t>
        <a:bodyPr/>
        <a:lstStyle/>
        <a:p>
          <a:endParaRPr lang="en-US"/>
        </a:p>
      </dgm:t>
    </dgm:pt>
    <dgm:pt modelId="{A315F13E-066E-4F3E-8477-5ECDFCF3C784}" type="sibTrans" cxnId="{F4ED9463-F74B-46C6-8508-5476646E8805}">
      <dgm:prSet/>
      <dgm:spPr/>
      <dgm:t>
        <a:bodyPr/>
        <a:lstStyle/>
        <a:p>
          <a:endParaRPr lang="en-US"/>
        </a:p>
      </dgm:t>
    </dgm:pt>
    <dgm:pt modelId="{84E0AFFD-1FE2-46A7-8FEE-4DAB6E4C560B}" type="pres">
      <dgm:prSet presAssocID="{6EDD5220-E683-4A82-BC14-1169C4F3FAC8}" presName="root" presStyleCnt="0">
        <dgm:presLayoutVars>
          <dgm:dir/>
          <dgm:resizeHandles val="exact"/>
        </dgm:presLayoutVars>
      </dgm:prSet>
      <dgm:spPr/>
    </dgm:pt>
    <dgm:pt modelId="{3AB58230-F36C-4FD9-9CF0-35D86166F27C}" type="pres">
      <dgm:prSet presAssocID="{A827E179-B469-48AA-B351-B33C9471F8E4}" presName="compNode" presStyleCnt="0"/>
      <dgm:spPr/>
    </dgm:pt>
    <dgm:pt modelId="{74C70B7F-9FED-4349-AFCA-B0F00B81D866}" type="pres">
      <dgm:prSet presAssocID="{A827E179-B469-48AA-B351-B33C9471F8E4}"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Lightbulb with solid fill"/>
        </a:ext>
      </dgm:extLst>
    </dgm:pt>
    <dgm:pt modelId="{25332B98-7355-4E73-A6EF-C59FF7217D30}" type="pres">
      <dgm:prSet presAssocID="{A827E179-B469-48AA-B351-B33C9471F8E4}" presName="spaceRect" presStyleCnt="0"/>
      <dgm:spPr/>
    </dgm:pt>
    <dgm:pt modelId="{D6D77081-510F-4E3C-B965-4C3B13FF860B}" type="pres">
      <dgm:prSet presAssocID="{A827E179-B469-48AA-B351-B33C9471F8E4}" presName="textRect" presStyleLbl="revTx" presStyleIdx="0" presStyleCnt="4">
        <dgm:presLayoutVars>
          <dgm:chMax val="1"/>
          <dgm:chPref val="1"/>
        </dgm:presLayoutVars>
      </dgm:prSet>
      <dgm:spPr/>
    </dgm:pt>
    <dgm:pt modelId="{1CBF150B-5D39-4908-BB6A-1778867F40B7}" type="pres">
      <dgm:prSet presAssocID="{CDE52F02-4CC7-434B-9DCA-061F81AC0784}" presName="sibTrans" presStyleCnt="0"/>
      <dgm:spPr/>
    </dgm:pt>
    <dgm:pt modelId="{0F00A3D3-5B6F-4A4D-8FF3-95A535A55038}" type="pres">
      <dgm:prSet presAssocID="{1463D5AC-75A3-42C2-8DEE-E97480E1C4A8}" presName="compNode" presStyleCnt="0"/>
      <dgm:spPr/>
    </dgm:pt>
    <dgm:pt modelId="{5D5243BA-397B-4C58-815C-7C59E7FDBA1E}" type="pres">
      <dgm:prSet presAssocID="{1463D5AC-75A3-42C2-8DEE-E97480E1C4A8}"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obot with solid fill"/>
        </a:ext>
      </dgm:extLst>
    </dgm:pt>
    <dgm:pt modelId="{696E1061-DF3B-4F36-BFD1-A6E1C353EE45}" type="pres">
      <dgm:prSet presAssocID="{1463D5AC-75A3-42C2-8DEE-E97480E1C4A8}" presName="spaceRect" presStyleCnt="0"/>
      <dgm:spPr/>
    </dgm:pt>
    <dgm:pt modelId="{63D32192-CE41-4FF2-A8D6-AA3CA6B9D1E9}" type="pres">
      <dgm:prSet presAssocID="{1463D5AC-75A3-42C2-8DEE-E97480E1C4A8}" presName="textRect" presStyleLbl="revTx" presStyleIdx="1" presStyleCnt="4">
        <dgm:presLayoutVars>
          <dgm:chMax val="1"/>
          <dgm:chPref val="1"/>
        </dgm:presLayoutVars>
      </dgm:prSet>
      <dgm:spPr/>
    </dgm:pt>
    <dgm:pt modelId="{1771BDB9-5A66-4325-A98E-03F8B063A168}" type="pres">
      <dgm:prSet presAssocID="{C6E1FA22-F540-443C-BB26-A7E72893280B}" presName="sibTrans" presStyleCnt="0"/>
      <dgm:spPr/>
    </dgm:pt>
    <dgm:pt modelId="{553FA51D-9BB6-4FB2-A57C-98D39FFC0643}" type="pres">
      <dgm:prSet presAssocID="{01A2B4CA-E808-4999-AC24-F00CC10E34AB}" presName="compNode" presStyleCnt="0"/>
      <dgm:spPr/>
    </dgm:pt>
    <dgm:pt modelId="{3564DFFF-2088-48FD-8A39-63C8EAF36A27}" type="pres">
      <dgm:prSet presAssocID="{01A2B4CA-E808-4999-AC24-F00CC10E34A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ears"/>
        </a:ext>
      </dgm:extLst>
    </dgm:pt>
    <dgm:pt modelId="{EE2016D0-26C7-4A03-8F7D-74180F0AB52A}" type="pres">
      <dgm:prSet presAssocID="{01A2B4CA-E808-4999-AC24-F00CC10E34AB}" presName="spaceRect" presStyleCnt="0"/>
      <dgm:spPr/>
    </dgm:pt>
    <dgm:pt modelId="{B24B6266-ADB1-4FFD-AEB9-53922163E843}" type="pres">
      <dgm:prSet presAssocID="{01A2B4CA-E808-4999-AC24-F00CC10E34AB}" presName="textRect" presStyleLbl="revTx" presStyleIdx="2" presStyleCnt="4">
        <dgm:presLayoutVars>
          <dgm:chMax val="1"/>
          <dgm:chPref val="1"/>
        </dgm:presLayoutVars>
      </dgm:prSet>
      <dgm:spPr/>
    </dgm:pt>
    <dgm:pt modelId="{EBCE9730-9FC2-4340-98A0-A9D1104D3C38}" type="pres">
      <dgm:prSet presAssocID="{982E4561-F5CF-4652-A4A8-E0D1A0DF989B}" presName="sibTrans" presStyleCnt="0"/>
      <dgm:spPr/>
    </dgm:pt>
    <dgm:pt modelId="{D878F78F-E6A3-4332-9EF4-7199DCF7B287}" type="pres">
      <dgm:prSet presAssocID="{9E58906B-591D-40BB-894D-1152550458EA}" presName="compNode" presStyleCnt="0"/>
      <dgm:spPr/>
    </dgm:pt>
    <dgm:pt modelId="{E0064CF8-5C18-42EC-96EC-34D094700784}" type="pres">
      <dgm:prSet presAssocID="{9E58906B-591D-40BB-894D-1152550458EA}"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rogrammer male with solid fill"/>
        </a:ext>
      </dgm:extLst>
    </dgm:pt>
    <dgm:pt modelId="{93533877-EC1A-4366-BFF7-3C7A8E93EDD7}" type="pres">
      <dgm:prSet presAssocID="{9E58906B-591D-40BB-894D-1152550458EA}" presName="spaceRect" presStyleCnt="0"/>
      <dgm:spPr/>
    </dgm:pt>
    <dgm:pt modelId="{7DBDCDDB-11B1-4A33-B898-8551255C5C0F}" type="pres">
      <dgm:prSet presAssocID="{9E58906B-591D-40BB-894D-1152550458EA}" presName="textRect" presStyleLbl="revTx" presStyleIdx="3" presStyleCnt="4">
        <dgm:presLayoutVars>
          <dgm:chMax val="1"/>
          <dgm:chPref val="1"/>
        </dgm:presLayoutVars>
      </dgm:prSet>
      <dgm:spPr/>
    </dgm:pt>
  </dgm:ptLst>
  <dgm:cxnLst>
    <dgm:cxn modelId="{63277521-D1B4-48FD-9ED3-1FF855F0C95B}" type="presOf" srcId="{1463D5AC-75A3-42C2-8DEE-E97480E1C4A8}" destId="{63D32192-CE41-4FF2-A8D6-AA3CA6B9D1E9}" srcOrd="0" destOrd="0" presId="urn:microsoft.com/office/officeart/2018/2/layout/IconLabelList"/>
    <dgm:cxn modelId="{F052A828-A812-4CCA-A6FF-95CA5D61ACB5}" srcId="{6EDD5220-E683-4A82-BC14-1169C4F3FAC8}" destId="{01A2B4CA-E808-4999-AC24-F00CC10E34AB}" srcOrd="2" destOrd="0" parTransId="{10C673B6-5C04-4914-84B1-9FACBAB1BD61}" sibTransId="{982E4561-F5CF-4652-A4A8-E0D1A0DF989B}"/>
    <dgm:cxn modelId="{BBE61E2F-ADD3-4B61-9B8E-D258A4E49D15}" type="presOf" srcId="{01A2B4CA-E808-4999-AC24-F00CC10E34AB}" destId="{B24B6266-ADB1-4FFD-AEB9-53922163E843}" srcOrd="0" destOrd="0" presId="urn:microsoft.com/office/officeart/2018/2/layout/IconLabelList"/>
    <dgm:cxn modelId="{F4ED9463-F74B-46C6-8508-5476646E8805}" srcId="{6EDD5220-E683-4A82-BC14-1169C4F3FAC8}" destId="{9E58906B-591D-40BB-894D-1152550458EA}" srcOrd="3" destOrd="0" parTransId="{7F0D38F5-6B0E-47F0-B60B-93406973F814}" sibTransId="{A315F13E-066E-4F3E-8477-5ECDFCF3C784}"/>
    <dgm:cxn modelId="{6593B673-C835-4B6B-BEF8-C056217B975E}" type="presOf" srcId="{9E58906B-591D-40BB-894D-1152550458EA}" destId="{7DBDCDDB-11B1-4A33-B898-8551255C5C0F}" srcOrd="0" destOrd="0" presId="urn:microsoft.com/office/officeart/2018/2/layout/IconLabelList"/>
    <dgm:cxn modelId="{2FC86755-6812-427D-9418-246A6F9F2FB2}" srcId="{6EDD5220-E683-4A82-BC14-1169C4F3FAC8}" destId="{A827E179-B469-48AA-B351-B33C9471F8E4}" srcOrd="0" destOrd="0" parTransId="{282235C6-A229-412A-B517-A83F11CCB6A1}" sibTransId="{CDE52F02-4CC7-434B-9DCA-061F81AC0784}"/>
    <dgm:cxn modelId="{41E57894-9AE8-4D32-B994-931F7E8BE2C5}" type="presOf" srcId="{A827E179-B469-48AA-B351-B33C9471F8E4}" destId="{D6D77081-510F-4E3C-B965-4C3B13FF860B}" srcOrd="0" destOrd="0" presId="urn:microsoft.com/office/officeart/2018/2/layout/IconLabelList"/>
    <dgm:cxn modelId="{F6A203B0-100C-430A-8293-ABA69DCCEBAB}" type="presOf" srcId="{6EDD5220-E683-4A82-BC14-1169C4F3FAC8}" destId="{84E0AFFD-1FE2-46A7-8FEE-4DAB6E4C560B}" srcOrd="0" destOrd="0" presId="urn:microsoft.com/office/officeart/2018/2/layout/IconLabelList"/>
    <dgm:cxn modelId="{50E77BC5-B24C-49E0-B243-7A8753B0C781}" srcId="{6EDD5220-E683-4A82-BC14-1169C4F3FAC8}" destId="{1463D5AC-75A3-42C2-8DEE-E97480E1C4A8}" srcOrd="1" destOrd="0" parTransId="{F7297361-4C52-4AE7-B28A-AADDD78DDAD9}" sibTransId="{C6E1FA22-F540-443C-BB26-A7E72893280B}"/>
    <dgm:cxn modelId="{04CA022A-C71B-4324-BB56-7B1F1F750FD0}" type="presParOf" srcId="{84E0AFFD-1FE2-46A7-8FEE-4DAB6E4C560B}" destId="{3AB58230-F36C-4FD9-9CF0-35D86166F27C}" srcOrd="0" destOrd="0" presId="urn:microsoft.com/office/officeart/2018/2/layout/IconLabelList"/>
    <dgm:cxn modelId="{0F8F9502-5328-4D54-A058-6A8C4F4232B6}" type="presParOf" srcId="{3AB58230-F36C-4FD9-9CF0-35D86166F27C}" destId="{74C70B7F-9FED-4349-AFCA-B0F00B81D866}" srcOrd="0" destOrd="0" presId="urn:microsoft.com/office/officeart/2018/2/layout/IconLabelList"/>
    <dgm:cxn modelId="{683C8E6B-F311-4D2F-A71B-C92AB184C486}" type="presParOf" srcId="{3AB58230-F36C-4FD9-9CF0-35D86166F27C}" destId="{25332B98-7355-4E73-A6EF-C59FF7217D30}" srcOrd="1" destOrd="0" presId="urn:microsoft.com/office/officeart/2018/2/layout/IconLabelList"/>
    <dgm:cxn modelId="{5D2D18DC-25C0-4E47-BEA8-0A516E001878}" type="presParOf" srcId="{3AB58230-F36C-4FD9-9CF0-35D86166F27C}" destId="{D6D77081-510F-4E3C-B965-4C3B13FF860B}" srcOrd="2" destOrd="0" presId="urn:microsoft.com/office/officeart/2018/2/layout/IconLabelList"/>
    <dgm:cxn modelId="{42A5C8A8-F9A2-4A9E-B894-DFCB220D3834}" type="presParOf" srcId="{84E0AFFD-1FE2-46A7-8FEE-4DAB6E4C560B}" destId="{1CBF150B-5D39-4908-BB6A-1778867F40B7}" srcOrd="1" destOrd="0" presId="urn:microsoft.com/office/officeart/2018/2/layout/IconLabelList"/>
    <dgm:cxn modelId="{BEBAA728-4057-4378-BC67-768CCBAD66B1}" type="presParOf" srcId="{84E0AFFD-1FE2-46A7-8FEE-4DAB6E4C560B}" destId="{0F00A3D3-5B6F-4A4D-8FF3-95A535A55038}" srcOrd="2" destOrd="0" presId="urn:microsoft.com/office/officeart/2018/2/layout/IconLabelList"/>
    <dgm:cxn modelId="{8321022C-E049-4527-B2FB-55057F938C6C}" type="presParOf" srcId="{0F00A3D3-5B6F-4A4D-8FF3-95A535A55038}" destId="{5D5243BA-397B-4C58-815C-7C59E7FDBA1E}" srcOrd="0" destOrd="0" presId="urn:microsoft.com/office/officeart/2018/2/layout/IconLabelList"/>
    <dgm:cxn modelId="{42756F79-D79D-4103-855D-EB3264FFC1A1}" type="presParOf" srcId="{0F00A3D3-5B6F-4A4D-8FF3-95A535A55038}" destId="{696E1061-DF3B-4F36-BFD1-A6E1C353EE45}" srcOrd="1" destOrd="0" presId="urn:microsoft.com/office/officeart/2018/2/layout/IconLabelList"/>
    <dgm:cxn modelId="{996A4DCA-DD4A-4C87-8EA8-4B270590FB1A}" type="presParOf" srcId="{0F00A3D3-5B6F-4A4D-8FF3-95A535A55038}" destId="{63D32192-CE41-4FF2-A8D6-AA3CA6B9D1E9}" srcOrd="2" destOrd="0" presId="urn:microsoft.com/office/officeart/2018/2/layout/IconLabelList"/>
    <dgm:cxn modelId="{9CEAE2BC-BE75-4FFA-A518-EBBC0C531C8E}" type="presParOf" srcId="{84E0AFFD-1FE2-46A7-8FEE-4DAB6E4C560B}" destId="{1771BDB9-5A66-4325-A98E-03F8B063A168}" srcOrd="3" destOrd="0" presId="urn:microsoft.com/office/officeart/2018/2/layout/IconLabelList"/>
    <dgm:cxn modelId="{8D708707-7E8A-4CC6-8098-8FA7A14A78C8}" type="presParOf" srcId="{84E0AFFD-1FE2-46A7-8FEE-4DAB6E4C560B}" destId="{553FA51D-9BB6-4FB2-A57C-98D39FFC0643}" srcOrd="4" destOrd="0" presId="urn:microsoft.com/office/officeart/2018/2/layout/IconLabelList"/>
    <dgm:cxn modelId="{D6593A17-08A8-40DE-BCBD-1C3317EB00DD}" type="presParOf" srcId="{553FA51D-9BB6-4FB2-A57C-98D39FFC0643}" destId="{3564DFFF-2088-48FD-8A39-63C8EAF36A27}" srcOrd="0" destOrd="0" presId="urn:microsoft.com/office/officeart/2018/2/layout/IconLabelList"/>
    <dgm:cxn modelId="{209A5BC3-608F-43E2-B33B-AC922631ED17}" type="presParOf" srcId="{553FA51D-9BB6-4FB2-A57C-98D39FFC0643}" destId="{EE2016D0-26C7-4A03-8F7D-74180F0AB52A}" srcOrd="1" destOrd="0" presId="urn:microsoft.com/office/officeart/2018/2/layout/IconLabelList"/>
    <dgm:cxn modelId="{3C3985B5-436A-4F2F-B04C-60D340D31D7E}" type="presParOf" srcId="{553FA51D-9BB6-4FB2-A57C-98D39FFC0643}" destId="{B24B6266-ADB1-4FFD-AEB9-53922163E843}" srcOrd="2" destOrd="0" presId="urn:microsoft.com/office/officeart/2018/2/layout/IconLabelList"/>
    <dgm:cxn modelId="{C2745F80-2BC9-4B4C-8A07-717FB6393E48}" type="presParOf" srcId="{84E0AFFD-1FE2-46A7-8FEE-4DAB6E4C560B}" destId="{EBCE9730-9FC2-4340-98A0-A9D1104D3C38}" srcOrd="5" destOrd="0" presId="urn:microsoft.com/office/officeart/2018/2/layout/IconLabelList"/>
    <dgm:cxn modelId="{30374971-CC38-4E4F-9B19-344C537C6403}" type="presParOf" srcId="{84E0AFFD-1FE2-46A7-8FEE-4DAB6E4C560B}" destId="{D878F78F-E6A3-4332-9EF4-7199DCF7B287}" srcOrd="6" destOrd="0" presId="urn:microsoft.com/office/officeart/2018/2/layout/IconLabelList"/>
    <dgm:cxn modelId="{FD4111E3-838C-4AC6-9DF5-0AD6EA9F783C}" type="presParOf" srcId="{D878F78F-E6A3-4332-9EF4-7199DCF7B287}" destId="{E0064CF8-5C18-42EC-96EC-34D094700784}" srcOrd="0" destOrd="0" presId="urn:microsoft.com/office/officeart/2018/2/layout/IconLabelList"/>
    <dgm:cxn modelId="{5ECBE857-A330-4CE4-B638-FD9268F75908}" type="presParOf" srcId="{D878F78F-E6A3-4332-9EF4-7199DCF7B287}" destId="{93533877-EC1A-4366-BFF7-3C7A8E93EDD7}" srcOrd="1" destOrd="0" presId="urn:microsoft.com/office/officeart/2018/2/layout/IconLabelList"/>
    <dgm:cxn modelId="{2BB2C68C-EDDB-45A9-AFC6-B1AC6559173D}" type="presParOf" srcId="{D878F78F-E6A3-4332-9EF4-7199DCF7B287}" destId="{7DBDCDDB-11B1-4A33-B898-8551255C5C0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DD5220-E683-4A82-BC14-1169C4F3FAC8}" type="doc">
      <dgm:prSet loTypeId="urn:microsoft.com/office/officeart/2018/2/layout/IconLabelList" loCatId="icon" qsTypeId="urn:microsoft.com/office/officeart/2005/8/quickstyle/simple1#6" qsCatId="simple" csTypeId="urn:microsoft.com/office/officeart/2005/8/colors/accent1_2#6" csCatId="accent1" phldr="1"/>
      <dgm:spPr/>
      <dgm:t>
        <a:bodyPr/>
        <a:lstStyle/>
        <a:p>
          <a:endParaRPr lang="en-US"/>
        </a:p>
      </dgm:t>
    </dgm:pt>
    <dgm:pt modelId="{A827E179-B469-48AA-B351-B33C9471F8E4}">
      <dgm:prSet/>
      <dgm:spPr/>
      <dgm:t>
        <a:bodyPr/>
        <a:lstStyle/>
        <a:p>
          <a:pPr>
            <a:lnSpc>
              <a:spcPct val="100000"/>
            </a:lnSpc>
          </a:pPr>
          <a:r>
            <a:rPr lang="en-US"/>
            <a:t>High energy use</a:t>
          </a:r>
        </a:p>
      </dgm:t>
    </dgm:pt>
    <dgm:pt modelId="{282235C6-A229-412A-B517-A83F11CCB6A1}" type="parTrans" cxnId="{2FC86755-6812-427D-9418-246A6F9F2FB2}">
      <dgm:prSet/>
      <dgm:spPr/>
      <dgm:t>
        <a:bodyPr/>
        <a:lstStyle/>
        <a:p>
          <a:endParaRPr lang="en-US"/>
        </a:p>
      </dgm:t>
    </dgm:pt>
    <dgm:pt modelId="{CDE52F02-4CC7-434B-9DCA-061F81AC0784}" type="sibTrans" cxnId="{2FC86755-6812-427D-9418-246A6F9F2FB2}">
      <dgm:prSet/>
      <dgm:spPr/>
      <dgm:t>
        <a:bodyPr/>
        <a:lstStyle/>
        <a:p>
          <a:endParaRPr lang="en-US"/>
        </a:p>
      </dgm:t>
    </dgm:pt>
    <dgm:pt modelId="{1463D5AC-75A3-42C2-8DEE-E97480E1C4A8}">
      <dgm:prSet/>
      <dgm:spPr/>
      <dgm:t>
        <a:bodyPr/>
        <a:lstStyle/>
        <a:p>
          <a:pPr>
            <a:lnSpc>
              <a:spcPct val="100000"/>
            </a:lnSpc>
          </a:pPr>
          <a:r>
            <a:rPr lang="en-US"/>
            <a:t>Misuse of personal information</a:t>
          </a:r>
        </a:p>
      </dgm:t>
    </dgm:pt>
    <dgm:pt modelId="{F7297361-4C52-4AE7-B28A-AADDD78DDAD9}" type="parTrans" cxnId="{50E77BC5-B24C-49E0-B243-7A8753B0C781}">
      <dgm:prSet/>
      <dgm:spPr/>
      <dgm:t>
        <a:bodyPr/>
        <a:lstStyle/>
        <a:p>
          <a:endParaRPr lang="en-US"/>
        </a:p>
      </dgm:t>
    </dgm:pt>
    <dgm:pt modelId="{C6E1FA22-F540-443C-BB26-A7E72893280B}" type="sibTrans" cxnId="{50E77BC5-B24C-49E0-B243-7A8753B0C781}">
      <dgm:prSet/>
      <dgm:spPr/>
      <dgm:t>
        <a:bodyPr/>
        <a:lstStyle/>
        <a:p>
          <a:endParaRPr lang="en-US"/>
        </a:p>
      </dgm:t>
    </dgm:pt>
    <dgm:pt modelId="{01A2B4CA-E808-4999-AC24-F00CC10E34AB}">
      <dgm:prSet/>
      <dgm:spPr/>
      <dgm:t>
        <a:bodyPr/>
        <a:lstStyle/>
        <a:p>
          <a:pPr>
            <a:lnSpc>
              <a:spcPct val="100000"/>
            </a:lnSpc>
          </a:pPr>
          <a:r>
            <a:rPr lang="en-US"/>
            <a:t>Single out employees</a:t>
          </a:r>
        </a:p>
      </dgm:t>
    </dgm:pt>
    <dgm:pt modelId="{10C673B6-5C04-4914-84B1-9FACBAB1BD61}" type="parTrans" cxnId="{F052A828-A812-4CCA-A6FF-95CA5D61ACB5}">
      <dgm:prSet/>
      <dgm:spPr/>
      <dgm:t>
        <a:bodyPr/>
        <a:lstStyle/>
        <a:p>
          <a:endParaRPr lang="en-US"/>
        </a:p>
      </dgm:t>
    </dgm:pt>
    <dgm:pt modelId="{982E4561-F5CF-4652-A4A8-E0D1A0DF989B}" type="sibTrans" cxnId="{F052A828-A812-4CCA-A6FF-95CA5D61ACB5}">
      <dgm:prSet/>
      <dgm:spPr/>
      <dgm:t>
        <a:bodyPr/>
        <a:lstStyle/>
        <a:p>
          <a:endParaRPr lang="en-US"/>
        </a:p>
      </dgm:t>
    </dgm:pt>
    <dgm:pt modelId="{9E58906B-591D-40BB-894D-1152550458EA}">
      <dgm:prSet/>
      <dgm:spPr/>
      <dgm:t>
        <a:bodyPr/>
        <a:lstStyle/>
        <a:p>
          <a:pPr>
            <a:lnSpc>
              <a:spcPct val="100000"/>
            </a:lnSpc>
          </a:pPr>
          <a:r>
            <a:rPr lang="en-US"/>
            <a:t>Bugs that are harder to find/counter</a:t>
          </a:r>
        </a:p>
      </dgm:t>
    </dgm:pt>
    <dgm:pt modelId="{7F0D38F5-6B0E-47F0-B60B-93406973F814}" type="parTrans" cxnId="{F4ED9463-F74B-46C6-8508-5476646E8805}">
      <dgm:prSet/>
      <dgm:spPr/>
      <dgm:t>
        <a:bodyPr/>
        <a:lstStyle/>
        <a:p>
          <a:endParaRPr lang="en-US"/>
        </a:p>
      </dgm:t>
    </dgm:pt>
    <dgm:pt modelId="{A315F13E-066E-4F3E-8477-5ECDFCF3C784}" type="sibTrans" cxnId="{F4ED9463-F74B-46C6-8508-5476646E8805}">
      <dgm:prSet/>
      <dgm:spPr/>
      <dgm:t>
        <a:bodyPr/>
        <a:lstStyle/>
        <a:p>
          <a:endParaRPr lang="en-US"/>
        </a:p>
      </dgm:t>
    </dgm:pt>
    <dgm:pt modelId="{84E0AFFD-1FE2-46A7-8FEE-4DAB6E4C560B}" type="pres">
      <dgm:prSet presAssocID="{6EDD5220-E683-4A82-BC14-1169C4F3FAC8}" presName="root" presStyleCnt="0">
        <dgm:presLayoutVars>
          <dgm:dir/>
          <dgm:resizeHandles val="exact"/>
        </dgm:presLayoutVars>
      </dgm:prSet>
      <dgm:spPr/>
    </dgm:pt>
    <dgm:pt modelId="{3AB58230-F36C-4FD9-9CF0-35D86166F27C}" type="pres">
      <dgm:prSet presAssocID="{A827E179-B469-48AA-B351-B33C9471F8E4}" presName="compNode" presStyleCnt="0"/>
      <dgm:spPr/>
    </dgm:pt>
    <dgm:pt modelId="{74C70B7F-9FED-4349-AFCA-B0F00B81D866}" type="pres">
      <dgm:prSet presAssocID="{A827E179-B469-48AA-B351-B33C9471F8E4}"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ttery charging with solid fill"/>
        </a:ext>
      </dgm:extLst>
    </dgm:pt>
    <dgm:pt modelId="{25332B98-7355-4E73-A6EF-C59FF7217D30}" type="pres">
      <dgm:prSet presAssocID="{A827E179-B469-48AA-B351-B33C9471F8E4}" presName="spaceRect" presStyleCnt="0"/>
      <dgm:spPr/>
    </dgm:pt>
    <dgm:pt modelId="{D6D77081-510F-4E3C-B965-4C3B13FF860B}" type="pres">
      <dgm:prSet presAssocID="{A827E179-B469-48AA-B351-B33C9471F8E4}" presName="textRect" presStyleLbl="revTx" presStyleIdx="0" presStyleCnt="4">
        <dgm:presLayoutVars>
          <dgm:chMax val="1"/>
          <dgm:chPref val="1"/>
        </dgm:presLayoutVars>
      </dgm:prSet>
      <dgm:spPr/>
    </dgm:pt>
    <dgm:pt modelId="{1CBF150B-5D39-4908-BB6A-1778867F40B7}" type="pres">
      <dgm:prSet presAssocID="{CDE52F02-4CC7-434B-9DCA-061F81AC0784}" presName="sibTrans" presStyleCnt="0"/>
      <dgm:spPr/>
    </dgm:pt>
    <dgm:pt modelId="{0F00A3D3-5B6F-4A4D-8FF3-95A535A55038}" type="pres">
      <dgm:prSet presAssocID="{1463D5AC-75A3-42C2-8DEE-E97480E1C4A8}" presName="compNode" presStyleCnt="0"/>
      <dgm:spPr/>
    </dgm:pt>
    <dgm:pt modelId="{5D5243BA-397B-4C58-815C-7C59E7FDBA1E}" type="pres">
      <dgm:prSet presAssocID="{1463D5AC-75A3-42C2-8DEE-E97480E1C4A8}"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older Search with solid fill"/>
        </a:ext>
      </dgm:extLst>
    </dgm:pt>
    <dgm:pt modelId="{696E1061-DF3B-4F36-BFD1-A6E1C353EE45}" type="pres">
      <dgm:prSet presAssocID="{1463D5AC-75A3-42C2-8DEE-E97480E1C4A8}" presName="spaceRect" presStyleCnt="0"/>
      <dgm:spPr/>
    </dgm:pt>
    <dgm:pt modelId="{63D32192-CE41-4FF2-A8D6-AA3CA6B9D1E9}" type="pres">
      <dgm:prSet presAssocID="{1463D5AC-75A3-42C2-8DEE-E97480E1C4A8}" presName="textRect" presStyleLbl="revTx" presStyleIdx="1" presStyleCnt="4">
        <dgm:presLayoutVars>
          <dgm:chMax val="1"/>
          <dgm:chPref val="1"/>
        </dgm:presLayoutVars>
      </dgm:prSet>
      <dgm:spPr/>
    </dgm:pt>
    <dgm:pt modelId="{1771BDB9-5A66-4325-A98E-03F8B063A168}" type="pres">
      <dgm:prSet presAssocID="{C6E1FA22-F540-443C-BB26-A7E72893280B}" presName="sibTrans" presStyleCnt="0"/>
      <dgm:spPr/>
    </dgm:pt>
    <dgm:pt modelId="{553FA51D-9BB6-4FB2-A57C-98D39FFC0643}" type="pres">
      <dgm:prSet presAssocID="{01A2B4CA-E808-4999-AC24-F00CC10E34AB}" presName="compNode" presStyleCnt="0"/>
      <dgm:spPr/>
    </dgm:pt>
    <dgm:pt modelId="{3564DFFF-2088-48FD-8A39-63C8EAF36A27}" type="pres">
      <dgm:prSet presAssocID="{01A2B4CA-E808-4999-AC24-F00CC10E34AB}"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Users with solid fill"/>
        </a:ext>
      </dgm:extLst>
    </dgm:pt>
    <dgm:pt modelId="{EE2016D0-26C7-4A03-8F7D-74180F0AB52A}" type="pres">
      <dgm:prSet presAssocID="{01A2B4CA-E808-4999-AC24-F00CC10E34AB}" presName="spaceRect" presStyleCnt="0"/>
      <dgm:spPr/>
    </dgm:pt>
    <dgm:pt modelId="{B24B6266-ADB1-4FFD-AEB9-53922163E843}" type="pres">
      <dgm:prSet presAssocID="{01A2B4CA-E808-4999-AC24-F00CC10E34AB}" presName="textRect" presStyleLbl="revTx" presStyleIdx="2" presStyleCnt="4">
        <dgm:presLayoutVars>
          <dgm:chMax val="1"/>
          <dgm:chPref val="1"/>
        </dgm:presLayoutVars>
      </dgm:prSet>
      <dgm:spPr/>
    </dgm:pt>
    <dgm:pt modelId="{EBCE9730-9FC2-4340-98A0-A9D1104D3C38}" type="pres">
      <dgm:prSet presAssocID="{982E4561-F5CF-4652-A4A8-E0D1A0DF989B}" presName="sibTrans" presStyleCnt="0"/>
      <dgm:spPr/>
    </dgm:pt>
    <dgm:pt modelId="{D878F78F-E6A3-4332-9EF4-7199DCF7B287}" type="pres">
      <dgm:prSet presAssocID="{9E58906B-591D-40BB-894D-1152550458EA}" presName="compNode" presStyleCnt="0"/>
      <dgm:spPr/>
    </dgm:pt>
    <dgm:pt modelId="{E0064CF8-5C18-42EC-96EC-34D094700784}" type="pres">
      <dgm:prSet presAssocID="{9E58906B-591D-40BB-894D-1152550458EA}"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ug under magnifying glass with solid fill"/>
        </a:ext>
      </dgm:extLst>
    </dgm:pt>
    <dgm:pt modelId="{93533877-EC1A-4366-BFF7-3C7A8E93EDD7}" type="pres">
      <dgm:prSet presAssocID="{9E58906B-591D-40BB-894D-1152550458EA}" presName="spaceRect" presStyleCnt="0"/>
      <dgm:spPr/>
    </dgm:pt>
    <dgm:pt modelId="{7DBDCDDB-11B1-4A33-B898-8551255C5C0F}" type="pres">
      <dgm:prSet presAssocID="{9E58906B-591D-40BB-894D-1152550458EA}" presName="textRect" presStyleLbl="revTx" presStyleIdx="3" presStyleCnt="4">
        <dgm:presLayoutVars>
          <dgm:chMax val="1"/>
          <dgm:chPref val="1"/>
        </dgm:presLayoutVars>
      </dgm:prSet>
      <dgm:spPr/>
    </dgm:pt>
  </dgm:ptLst>
  <dgm:cxnLst>
    <dgm:cxn modelId="{63277521-D1B4-48FD-9ED3-1FF855F0C95B}" type="presOf" srcId="{1463D5AC-75A3-42C2-8DEE-E97480E1C4A8}" destId="{63D32192-CE41-4FF2-A8D6-AA3CA6B9D1E9}" srcOrd="0" destOrd="0" presId="urn:microsoft.com/office/officeart/2018/2/layout/IconLabelList"/>
    <dgm:cxn modelId="{F052A828-A812-4CCA-A6FF-95CA5D61ACB5}" srcId="{6EDD5220-E683-4A82-BC14-1169C4F3FAC8}" destId="{01A2B4CA-E808-4999-AC24-F00CC10E34AB}" srcOrd="2" destOrd="0" parTransId="{10C673B6-5C04-4914-84B1-9FACBAB1BD61}" sibTransId="{982E4561-F5CF-4652-A4A8-E0D1A0DF989B}"/>
    <dgm:cxn modelId="{BBE61E2F-ADD3-4B61-9B8E-D258A4E49D15}" type="presOf" srcId="{01A2B4CA-E808-4999-AC24-F00CC10E34AB}" destId="{B24B6266-ADB1-4FFD-AEB9-53922163E843}" srcOrd="0" destOrd="0" presId="urn:microsoft.com/office/officeart/2018/2/layout/IconLabelList"/>
    <dgm:cxn modelId="{F4ED9463-F74B-46C6-8508-5476646E8805}" srcId="{6EDD5220-E683-4A82-BC14-1169C4F3FAC8}" destId="{9E58906B-591D-40BB-894D-1152550458EA}" srcOrd="3" destOrd="0" parTransId="{7F0D38F5-6B0E-47F0-B60B-93406973F814}" sibTransId="{A315F13E-066E-4F3E-8477-5ECDFCF3C784}"/>
    <dgm:cxn modelId="{6593B673-C835-4B6B-BEF8-C056217B975E}" type="presOf" srcId="{9E58906B-591D-40BB-894D-1152550458EA}" destId="{7DBDCDDB-11B1-4A33-B898-8551255C5C0F}" srcOrd="0" destOrd="0" presId="urn:microsoft.com/office/officeart/2018/2/layout/IconLabelList"/>
    <dgm:cxn modelId="{2FC86755-6812-427D-9418-246A6F9F2FB2}" srcId="{6EDD5220-E683-4A82-BC14-1169C4F3FAC8}" destId="{A827E179-B469-48AA-B351-B33C9471F8E4}" srcOrd="0" destOrd="0" parTransId="{282235C6-A229-412A-B517-A83F11CCB6A1}" sibTransId="{CDE52F02-4CC7-434B-9DCA-061F81AC0784}"/>
    <dgm:cxn modelId="{41E57894-9AE8-4D32-B994-931F7E8BE2C5}" type="presOf" srcId="{A827E179-B469-48AA-B351-B33C9471F8E4}" destId="{D6D77081-510F-4E3C-B965-4C3B13FF860B}" srcOrd="0" destOrd="0" presId="urn:microsoft.com/office/officeart/2018/2/layout/IconLabelList"/>
    <dgm:cxn modelId="{F6A203B0-100C-430A-8293-ABA69DCCEBAB}" type="presOf" srcId="{6EDD5220-E683-4A82-BC14-1169C4F3FAC8}" destId="{84E0AFFD-1FE2-46A7-8FEE-4DAB6E4C560B}" srcOrd="0" destOrd="0" presId="urn:microsoft.com/office/officeart/2018/2/layout/IconLabelList"/>
    <dgm:cxn modelId="{50E77BC5-B24C-49E0-B243-7A8753B0C781}" srcId="{6EDD5220-E683-4A82-BC14-1169C4F3FAC8}" destId="{1463D5AC-75A3-42C2-8DEE-E97480E1C4A8}" srcOrd="1" destOrd="0" parTransId="{F7297361-4C52-4AE7-B28A-AADDD78DDAD9}" sibTransId="{C6E1FA22-F540-443C-BB26-A7E72893280B}"/>
    <dgm:cxn modelId="{04CA022A-C71B-4324-BB56-7B1F1F750FD0}" type="presParOf" srcId="{84E0AFFD-1FE2-46A7-8FEE-4DAB6E4C560B}" destId="{3AB58230-F36C-4FD9-9CF0-35D86166F27C}" srcOrd="0" destOrd="0" presId="urn:microsoft.com/office/officeart/2018/2/layout/IconLabelList"/>
    <dgm:cxn modelId="{0F8F9502-5328-4D54-A058-6A8C4F4232B6}" type="presParOf" srcId="{3AB58230-F36C-4FD9-9CF0-35D86166F27C}" destId="{74C70B7F-9FED-4349-AFCA-B0F00B81D866}" srcOrd="0" destOrd="0" presId="urn:microsoft.com/office/officeart/2018/2/layout/IconLabelList"/>
    <dgm:cxn modelId="{683C8E6B-F311-4D2F-A71B-C92AB184C486}" type="presParOf" srcId="{3AB58230-F36C-4FD9-9CF0-35D86166F27C}" destId="{25332B98-7355-4E73-A6EF-C59FF7217D30}" srcOrd="1" destOrd="0" presId="urn:microsoft.com/office/officeart/2018/2/layout/IconLabelList"/>
    <dgm:cxn modelId="{5D2D18DC-25C0-4E47-BEA8-0A516E001878}" type="presParOf" srcId="{3AB58230-F36C-4FD9-9CF0-35D86166F27C}" destId="{D6D77081-510F-4E3C-B965-4C3B13FF860B}" srcOrd="2" destOrd="0" presId="urn:microsoft.com/office/officeart/2018/2/layout/IconLabelList"/>
    <dgm:cxn modelId="{42A5C8A8-F9A2-4A9E-B894-DFCB220D3834}" type="presParOf" srcId="{84E0AFFD-1FE2-46A7-8FEE-4DAB6E4C560B}" destId="{1CBF150B-5D39-4908-BB6A-1778867F40B7}" srcOrd="1" destOrd="0" presId="urn:microsoft.com/office/officeart/2018/2/layout/IconLabelList"/>
    <dgm:cxn modelId="{BEBAA728-4057-4378-BC67-768CCBAD66B1}" type="presParOf" srcId="{84E0AFFD-1FE2-46A7-8FEE-4DAB6E4C560B}" destId="{0F00A3D3-5B6F-4A4D-8FF3-95A535A55038}" srcOrd="2" destOrd="0" presId="urn:microsoft.com/office/officeart/2018/2/layout/IconLabelList"/>
    <dgm:cxn modelId="{8321022C-E049-4527-B2FB-55057F938C6C}" type="presParOf" srcId="{0F00A3D3-5B6F-4A4D-8FF3-95A535A55038}" destId="{5D5243BA-397B-4C58-815C-7C59E7FDBA1E}" srcOrd="0" destOrd="0" presId="urn:microsoft.com/office/officeart/2018/2/layout/IconLabelList"/>
    <dgm:cxn modelId="{42756F79-D79D-4103-855D-EB3264FFC1A1}" type="presParOf" srcId="{0F00A3D3-5B6F-4A4D-8FF3-95A535A55038}" destId="{696E1061-DF3B-4F36-BFD1-A6E1C353EE45}" srcOrd="1" destOrd="0" presId="urn:microsoft.com/office/officeart/2018/2/layout/IconLabelList"/>
    <dgm:cxn modelId="{996A4DCA-DD4A-4C87-8EA8-4B270590FB1A}" type="presParOf" srcId="{0F00A3D3-5B6F-4A4D-8FF3-95A535A55038}" destId="{63D32192-CE41-4FF2-A8D6-AA3CA6B9D1E9}" srcOrd="2" destOrd="0" presId="urn:microsoft.com/office/officeart/2018/2/layout/IconLabelList"/>
    <dgm:cxn modelId="{9CEAE2BC-BE75-4FFA-A518-EBBC0C531C8E}" type="presParOf" srcId="{84E0AFFD-1FE2-46A7-8FEE-4DAB6E4C560B}" destId="{1771BDB9-5A66-4325-A98E-03F8B063A168}" srcOrd="3" destOrd="0" presId="urn:microsoft.com/office/officeart/2018/2/layout/IconLabelList"/>
    <dgm:cxn modelId="{8D708707-7E8A-4CC6-8098-8FA7A14A78C8}" type="presParOf" srcId="{84E0AFFD-1FE2-46A7-8FEE-4DAB6E4C560B}" destId="{553FA51D-9BB6-4FB2-A57C-98D39FFC0643}" srcOrd="4" destOrd="0" presId="urn:microsoft.com/office/officeart/2018/2/layout/IconLabelList"/>
    <dgm:cxn modelId="{D6593A17-08A8-40DE-BCBD-1C3317EB00DD}" type="presParOf" srcId="{553FA51D-9BB6-4FB2-A57C-98D39FFC0643}" destId="{3564DFFF-2088-48FD-8A39-63C8EAF36A27}" srcOrd="0" destOrd="0" presId="urn:microsoft.com/office/officeart/2018/2/layout/IconLabelList"/>
    <dgm:cxn modelId="{209A5BC3-608F-43E2-B33B-AC922631ED17}" type="presParOf" srcId="{553FA51D-9BB6-4FB2-A57C-98D39FFC0643}" destId="{EE2016D0-26C7-4A03-8F7D-74180F0AB52A}" srcOrd="1" destOrd="0" presId="urn:microsoft.com/office/officeart/2018/2/layout/IconLabelList"/>
    <dgm:cxn modelId="{3C3985B5-436A-4F2F-B04C-60D340D31D7E}" type="presParOf" srcId="{553FA51D-9BB6-4FB2-A57C-98D39FFC0643}" destId="{B24B6266-ADB1-4FFD-AEB9-53922163E843}" srcOrd="2" destOrd="0" presId="urn:microsoft.com/office/officeart/2018/2/layout/IconLabelList"/>
    <dgm:cxn modelId="{C2745F80-2BC9-4B4C-8A07-717FB6393E48}" type="presParOf" srcId="{84E0AFFD-1FE2-46A7-8FEE-4DAB6E4C560B}" destId="{EBCE9730-9FC2-4340-98A0-A9D1104D3C38}" srcOrd="5" destOrd="0" presId="urn:microsoft.com/office/officeart/2018/2/layout/IconLabelList"/>
    <dgm:cxn modelId="{30374971-CC38-4E4F-9B19-344C537C6403}" type="presParOf" srcId="{84E0AFFD-1FE2-46A7-8FEE-4DAB6E4C560B}" destId="{D878F78F-E6A3-4332-9EF4-7199DCF7B287}" srcOrd="6" destOrd="0" presId="urn:microsoft.com/office/officeart/2018/2/layout/IconLabelList"/>
    <dgm:cxn modelId="{FD4111E3-838C-4AC6-9DF5-0AD6EA9F783C}" type="presParOf" srcId="{D878F78F-E6A3-4332-9EF4-7199DCF7B287}" destId="{E0064CF8-5C18-42EC-96EC-34D094700784}" srcOrd="0" destOrd="0" presId="urn:microsoft.com/office/officeart/2018/2/layout/IconLabelList"/>
    <dgm:cxn modelId="{5ECBE857-A330-4CE4-B638-FD9268F75908}" type="presParOf" srcId="{D878F78F-E6A3-4332-9EF4-7199DCF7B287}" destId="{93533877-EC1A-4366-BFF7-3C7A8E93EDD7}" srcOrd="1" destOrd="0" presId="urn:microsoft.com/office/officeart/2018/2/layout/IconLabelList"/>
    <dgm:cxn modelId="{2BB2C68C-EDDB-45A9-AFC6-B1AC6559173D}" type="presParOf" srcId="{D878F78F-E6A3-4332-9EF4-7199DCF7B287}" destId="{7DBDCDDB-11B1-4A33-B898-8551255C5C0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B7BB400-F89C-4D2C-8FC5-A65342D34DB8}" type="doc">
      <dgm:prSet loTypeId="urn:microsoft.com/office/officeart/2018/2/layout/IconVerticalSolidList" loCatId="icon" qsTypeId="urn:microsoft.com/office/officeart/2005/8/quickstyle/simple1#7" qsCatId="simple" csTypeId="urn:microsoft.com/office/officeart/2005/8/colors/accent1_2#7" csCatId="accent1" phldr="1"/>
      <dgm:spPr/>
      <dgm:t>
        <a:bodyPr/>
        <a:lstStyle/>
        <a:p>
          <a:endParaRPr lang="en-US"/>
        </a:p>
      </dgm:t>
    </dgm:pt>
    <dgm:pt modelId="{4342FCAA-C552-41E3-8C43-2CE47457D85B}">
      <dgm:prSet/>
      <dgm:spPr/>
      <dgm:t>
        <a:bodyPr/>
        <a:lstStyle/>
        <a:p>
          <a:pPr>
            <a:lnSpc>
              <a:spcPct val="100000"/>
            </a:lnSpc>
          </a:pPr>
          <a:r>
            <a:rPr lang="en-US" b="0" i="0"/>
            <a:t>Safe</a:t>
          </a:r>
          <a:endParaRPr lang="en-US"/>
        </a:p>
      </dgm:t>
    </dgm:pt>
    <dgm:pt modelId="{6B2083F4-33C8-4CEB-97BD-0F14E30CE0EB}" type="parTrans" cxnId="{CC727401-5277-49EF-ACD1-628D06A7236E}">
      <dgm:prSet/>
      <dgm:spPr/>
      <dgm:t>
        <a:bodyPr/>
        <a:lstStyle/>
        <a:p>
          <a:endParaRPr lang="en-US"/>
        </a:p>
      </dgm:t>
    </dgm:pt>
    <dgm:pt modelId="{1DD310C7-1582-476A-AA79-A7B31F6AF45D}" type="sibTrans" cxnId="{CC727401-5277-49EF-ACD1-628D06A7236E}">
      <dgm:prSet/>
      <dgm:spPr/>
      <dgm:t>
        <a:bodyPr/>
        <a:lstStyle/>
        <a:p>
          <a:endParaRPr lang="en-US"/>
        </a:p>
      </dgm:t>
    </dgm:pt>
    <dgm:pt modelId="{527161B6-448E-40CB-93B8-7BD7D6B7F43C}">
      <dgm:prSet/>
      <dgm:spPr/>
      <dgm:t>
        <a:bodyPr/>
        <a:lstStyle/>
        <a:p>
          <a:pPr>
            <a:lnSpc>
              <a:spcPct val="100000"/>
            </a:lnSpc>
          </a:pPr>
          <a:r>
            <a:rPr lang="en-US" b="0" i="0"/>
            <a:t>Reliable</a:t>
          </a:r>
          <a:endParaRPr lang="en-US"/>
        </a:p>
      </dgm:t>
    </dgm:pt>
    <dgm:pt modelId="{4870C71F-CF72-4B69-A731-365A31B6C33A}" type="parTrans" cxnId="{6938B0B5-836E-4223-AB44-14069482A6E3}">
      <dgm:prSet/>
      <dgm:spPr/>
      <dgm:t>
        <a:bodyPr/>
        <a:lstStyle/>
        <a:p>
          <a:endParaRPr lang="en-US"/>
        </a:p>
      </dgm:t>
    </dgm:pt>
    <dgm:pt modelId="{480DE17A-6F80-493B-A13E-79E36F7CD92A}" type="sibTrans" cxnId="{6938B0B5-836E-4223-AB44-14069482A6E3}">
      <dgm:prSet/>
      <dgm:spPr/>
      <dgm:t>
        <a:bodyPr/>
        <a:lstStyle/>
        <a:p>
          <a:endParaRPr lang="en-US"/>
        </a:p>
      </dgm:t>
    </dgm:pt>
    <dgm:pt modelId="{9065D9D8-F382-43A2-B648-0966A2350950}">
      <dgm:prSet/>
      <dgm:spPr/>
      <dgm:t>
        <a:bodyPr/>
        <a:lstStyle/>
        <a:p>
          <a:pPr>
            <a:lnSpc>
              <a:spcPct val="100000"/>
            </a:lnSpc>
          </a:pPr>
          <a:r>
            <a:rPr lang="en-US" b="0" i="0"/>
            <a:t>Transparent</a:t>
          </a:r>
          <a:endParaRPr lang="en-US"/>
        </a:p>
      </dgm:t>
    </dgm:pt>
    <dgm:pt modelId="{2FC6F7C3-27C2-4823-9D75-8A905C3F0CA4}" type="parTrans" cxnId="{25379355-F002-433F-A02F-8FDFC4A8EF0F}">
      <dgm:prSet/>
      <dgm:spPr/>
      <dgm:t>
        <a:bodyPr/>
        <a:lstStyle/>
        <a:p>
          <a:endParaRPr lang="en-US"/>
        </a:p>
      </dgm:t>
    </dgm:pt>
    <dgm:pt modelId="{5448EE50-9E50-41D0-8656-EAC39BB26CB3}" type="sibTrans" cxnId="{25379355-F002-433F-A02F-8FDFC4A8EF0F}">
      <dgm:prSet/>
      <dgm:spPr/>
      <dgm:t>
        <a:bodyPr/>
        <a:lstStyle/>
        <a:p>
          <a:endParaRPr lang="en-US"/>
        </a:p>
      </dgm:t>
    </dgm:pt>
    <dgm:pt modelId="{0E058AC0-D2DC-4A56-80A1-03A00F557DC4}">
      <dgm:prSet/>
      <dgm:spPr/>
      <dgm:t>
        <a:bodyPr/>
        <a:lstStyle/>
        <a:p>
          <a:pPr>
            <a:lnSpc>
              <a:spcPct val="100000"/>
            </a:lnSpc>
          </a:pPr>
          <a:r>
            <a:rPr lang="en-US" b="0" i="0"/>
            <a:t>Fair</a:t>
          </a:r>
          <a:endParaRPr lang="en-US"/>
        </a:p>
      </dgm:t>
    </dgm:pt>
    <dgm:pt modelId="{B79F3D27-BDB9-4DA7-B153-9B19307641EA}" type="parTrans" cxnId="{6E06A3D9-3EE3-42BF-B6A7-53E2F6B8B9EB}">
      <dgm:prSet/>
      <dgm:spPr/>
      <dgm:t>
        <a:bodyPr/>
        <a:lstStyle/>
        <a:p>
          <a:endParaRPr lang="en-US"/>
        </a:p>
      </dgm:t>
    </dgm:pt>
    <dgm:pt modelId="{3165ABC5-5CE3-4079-9B1A-1A1B597AA630}" type="sibTrans" cxnId="{6E06A3D9-3EE3-42BF-B6A7-53E2F6B8B9EB}">
      <dgm:prSet/>
      <dgm:spPr/>
      <dgm:t>
        <a:bodyPr/>
        <a:lstStyle/>
        <a:p>
          <a:endParaRPr lang="en-US"/>
        </a:p>
      </dgm:t>
    </dgm:pt>
    <dgm:pt modelId="{FA9259EB-5D20-43B0-844B-61F1F3FEABD7}">
      <dgm:prSet/>
      <dgm:spPr/>
      <dgm:t>
        <a:bodyPr/>
        <a:lstStyle/>
        <a:p>
          <a:pPr>
            <a:lnSpc>
              <a:spcPct val="100000"/>
            </a:lnSpc>
          </a:pPr>
          <a:r>
            <a:rPr lang="en-US" b="0" i="0"/>
            <a:t>Aligned with societal values</a:t>
          </a:r>
          <a:endParaRPr lang="en-US"/>
        </a:p>
      </dgm:t>
    </dgm:pt>
    <dgm:pt modelId="{EAE1B438-8739-45F6-8A82-2E9DF6D7C6B7}" type="parTrans" cxnId="{73BDDE79-3777-45C5-B0BE-84DCF7A6A558}">
      <dgm:prSet/>
      <dgm:spPr/>
      <dgm:t>
        <a:bodyPr/>
        <a:lstStyle/>
        <a:p>
          <a:endParaRPr lang="en-US"/>
        </a:p>
      </dgm:t>
    </dgm:pt>
    <dgm:pt modelId="{064C1114-3937-4B9A-8C36-D01B0037A1A4}" type="sibTrans" cxnId="{73BDDE79-3777-45C5-B0BE-84DCF7A6A558}">
      <dgm:prSet/>
      <dgm:spPr/>
      <dgm:t>
        <a:bodyPr/>
        <a:lstStyle/>
        <a:p>
          <a:endParaRPr lang="en-US"/>
        </a:p>
      </dgm:t>
    </dgm:pt>
    <dgm:pt modelId="{58B94F96-C744-4E1F-82E0-3D99F1AF8BCB}" type="pres">
      <dgm:prSet presAssocID="{AB7BB400-F89C-4D2C-8FC5-A65342D34DB8}" presName="root" presStyleCnt="0">
        <dgm:presLayoutVars>
          <dgm:dir/>
          <dgm:resizeHandles val="exact"/>
        </dgm:presLayoutVars>
      </dgm:prSet>
      <dgm:spPr/>
    </dgm:pt>
    <dgm:pt modelId="{15BA1250-FE52-404B-AC38-B49AE7ED4492}" type="pres">
      <dgm:prSet presAssocID="{4342FCAA-C552-41E3-8C43-2CE47457D85B}" presName="compNode" presStyleCnt="0"/>
      <dgm:spPr/>
    </dgm:pt>
    <dgm:pt modelId="{6C7785E7-B8A4-4ABD-A8EC-A5CB9E09F9A6}" type="pres">
      <dgm:prSet presAssocID="{4342FCAA-C552-41E3-8C43-2CE47457D85B}" presName="bgRect" presStyleLbl="bgShp" presStyleIdx="0" presStyleCnt="5"/>
      <dgm:spPr/>
    </dgm:pt>
    <dgm:pt modelId="{C349E7B9-1022-476F-B725-4D2AE07ED01E}" type="pres">
      <dgm:prSet presAssocID="{4342FCAA-C552-41E3-8C43-2CE47457D85B}"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hield Tick with solid fill"/>
        </a:ext>
      </dgm:extLst>
    </dgm:pt>
    <dgm:pt modelId="{9025AB70-7F81-477C-B9AC-5930FA0A4C16}" type="pres">
      <dgm:prSet presAssocID="{4342FCAA-C552-41E3-8C43-2CE47457D85B}" presName="spaceRect" presStyleCnt="0"/>
      <dgm:spPr/>
    </dgm:pt>
    <dgm:pt modelId="{4DBC2E1F-DF0B-4A9A-B22B-B3EBBBE4690D}" type="pres">
      <dgm:prSet presAssocID="{4342FCAA-C552-41E3-8C43-2CE47457D85B}" presName="parTx" presStyleLbl="revTx" presStyleIdx="0" presStyleCnt="5">
        <dgm:presLayoutVars>
          <dgm:chMax val="0"/>
          <dgm:chPref val="0"/>
        </dgm:presLayoutVars>
      </dgm:prSet>
      <dgm:spPr/>
    </dgm:pt>
    <dgm:pt modelId="{6745D2E4-DF9D-4E29-BACA-2387082832B2}" type="pres">
      <dgm:prSet presAssocID="{1DD310C7-1582-476A-AA79-A7B31F6AF45D}" presName="sibTrans" presStyleCnt="0"/>
      <dgm:spPr/>
    </dgm:pt>
    <dgm:pt modelId="{3CC9EBFA-AD5E-41EB-B315-4C79BC47F105}" type="pres">
      <dgm:prSet presAssocID="{527161B6-448E-40CB-93B8-7BD7D6B7F43C}" presName="compNode" presStyleCnt="0"/>
      <dgm:spPr/>
    </dgm:pt>
    <dgm:pt modelId="{22CDAA7C-D221-490B-8133-8741964A9C7C}" type="pres">
      <dgm:prSet presAssocID="{527161B6-448E-40CB-93B8-7BD7D6B7F43C}" presName="bgRect" presStyleLbl="bgShp" presStyleIdx="1" presStyleCnt="5"/>
      <dgm:spPr/>
    </dgm:pt>
    <dgm:pt modelId="{96979162-D10E-4030-A7BB-2A3283C6B760}" type="pres">
      <dgm:prSet presAssocID="{527161B6-448E-40CB-93B8-7BD7D6B7F43C}"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0A243AB3-3398-4EEE-BEE5-7FAB56EE4E16}" type="pres">
      <dgm:prSet presAssocID="{527161B6-448E-40CB-93B8-7BD7D6B7F43C}" presName="spaceRect" presStyleCnt="0"/>
      <dgm:spPr/>
    </dgm:pt>
    <dgm:pt modelId="{0EA4B30C-CCD1-4A30-9981-763D15E53DB2}" type="pres">
      <dgm:prSet presAssocID="{527161B6-448E-40CB-93B8-7BD7D6B7F43C}" presName="parTx" presStyleLbl="revTx" presStyleIdx="1" presStyleCnt="5">
        <dgm:presLayoutVars>
          <dgm:chMax val="0"/>
          <dgm:chPref val="0"/>
        </dgm:presLayoutVars>
      </dgm:prSet>
      <dgm:spPr/>
    </dgm:pt>
    <dgm:pt modelId="{4F14E4EA-CC24-4AAB-8FFF-67294ECEC2E1}" type="pres">
      <dgm:prSet presAssocID="{480DE17A-6F80-493B-A13E-79E36F7CD92A}" presName="sibTrans" presStyleCnt="0"/>
      <dgm:spPr/>
    </dgm:pt>
    <dgm:pt modelId="{8364511D-8FCD-402D-AA82-6C0560368DD5}" type="pres">
      <dgm:prSet presAssocID="{9065D9D8-F382-43A2-B648-0966A2350950}" presName="compNode" presStyleCnt="0"/>
      <dgm:spPr/>
    </dgm:pt>
    <dgm:pt modelId="{DE8C3FF8-125B-4183-AB83-9B950EBCB501}" type="pres">
      <dgm:prSet presAssocID="{9065D9D8-F382-43A2-B648-0966A2350950}" presName="bgRect" presStyleLbl="bgShp" presStyleIdx="2" presStyleCnt="5"/>
      <dgm:spPr/>
    </dgm:pt>
    <dgm:pt modelId="{9FC78C94-1327-4791-80E3-2D234DEE080E}" type="pres">
      <dgm:prSet presAssocID="{9065D9D8-F382-43A2-B648-0966A2350950}"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Magnifying glass with solid fill"/>
        </a:ext>
      </dgm:extLst>
    </dgm:pt>
    <dgm:pt modelId="{496E0271-BC58-4AD9-91B2-42AD985CECAE}" type="pres">
      <dgm:prSet presAssocID="{9065D9D8-F382-43A2-B648-0966A2350950}" presName="spaceRect" presStyleCnt="0"/>
      <dgm:spPr/>
    </dgm:pt>
    <dgm:pt modelId="{80167115-088E-46CD-B247-2A8E4CEFB0F2}" type="pres">
      <dgm:prSet presAssocID="{9065D9D8-F382-43A2-B648-0966A2350950}" presName="parTx" presStyleLbl="revTx" presStyleIdx="2" presStyleCnt="5">
        <dgm:presLayoutVars>
          <dgm:chMax val="0"/>
          <dgm:chPref val="0"/>
        </dgm:presLayoutVars>
      </dgm:prSet>
      <dgm:spPr/>
    </dgm:pt>
    <dgm:pt modelId="{509631A5-7FF2-4952-976F-FF4590C9BC0D}" type="pres">
      <dgm:prSet presAssocID="{5448EE50-9E50-41D0-8656-EAC39BB26CB3}" presName="sibTrans" presStyleCnt="0"/>
      <dgm:spPr/>
    </dgm:pt>
    <dgm:pt modelId="{AA2BB834-38DE-42B0-9BC3-8A20C23606A9}" type="pres">
      <dgm:prSet presAssocID="{0E058AC0-D2DC-4A56-80A1-03A00F557DC4}" presName="compNode" presStyleCnt="0"/>
      <dgm:spPr/>
    </dgm:pt>
    <dgm:pt modelId="{76D0DAEC-1484-4B6F-B6C9-E914A8BBA012}" type="pres">
      <dgm:prSet presAssocID="{0E058AC0-D2DC-4A56-80A1-03A00F557DC4}" presName="bgRect" presStyleLbl="bgShp" presStyleIdx="3" presStyleCnt="5"/>
      <dgm:spPr/>
    </dgm:pt>
    <dgm:pt modelId="{6CCF181E-2A82-4AEF-8BED-15E89B24F15B}" type="pres">
      <dgm:prSet presAssocID="{0E058AC0-D2DC-4A56-80A1-03A00F557DC4}"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Judge female with solid fill"/>
        </a:ext>
      </dgm:extLst>
    </dgm:pt>
    <dgm:pt modelId="{3D3FF431-32F6-46DA-8E88-5EE3202F2D3B}" type="pres">
      <dgm:prSet presAssocID="{0E058AC0-D2DC-4A56-80A1-03A00F557DC4}" presName="spaceRect" presStyleCnt="0"/>
      <dgm:spPr/>
    </dgm:pt>
    <dgm:pt modelId="{09030361-37FD-4C7C-A9E9-54852593E671}" type="pres">
      <dgm:prSet presAssocID="{0E058AC0-D2DC-4A56-80A1-03A00F557DC4}" presName="parTx" presStyleLbl="revTx" presStyleIdx="3" presStyleCnt="5">
        <dgm:presLayoutVars>
          <dgm:chMax val="0"/>
          <dgm:chPref val="0"/>
        </dgm:presLayoutVars>
      </dgm:prSet>
      <dgm:spPr/>
    </dgm:pt>
    <dgm:pt modelId="{910DA96A-2C55-4CBE-A53A-2B1BFACDF72E}" type="pres">
      <dgm:prSet presAssocID="{3165ABC5-5CE3-4079-9B1A-1A1B597AA630}" presName="sibTrans" presStyleCnt="0"/>
      <dgm:spPr/>
    </dgm:pt>
    <dgm:pt modelId="{4C8C4A6D-FB8C-4491-A93F-17C326ABE81F}" type="pres">
      <dgm:prSet presAssocID="{FA9259EB-5D20-43B0-844B-61F1F3FEABD7}" presName="compNode" presStyleCnt="0"/>
      <dgm:spPr/>
    </dgm:pt>
    <dgm:pt modelId="{0CA8F885-38B1-478D-9577-52A052CF30C4}" type="pres">
      <dgm:prSet presAssocID="{FA9259EB-5D20-43B0-844B-61F1F3FEABD7}" presName="bgRect" presStyleLbl="bgShp" presStyleIdx="4" presStyleCnt="5"/>
      <dgm:spPr/>
    </dgm:pt>
    <dgm:pt modelId="{CCF67A23-45C3-4296-A933-72E24C0D8BCA}" type="pres">
      <dgm:prSet presAssocID="{FA9259EB-5D20-43B0-844B-61F1F3FEABD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roup"/>
        </a:ext>
      </dgm:extLst>
    </dgm:pt>
    <dgm:pt modelId="{A4F4B940-C69B-42CA-8DEB-FEB80082E286}" type="pres">
      <dgm:prSet presAssocID="{FA9259EB-5D20-43B0-844B-61F1F3FEABD7}" presName="spaceRect" presStyleCnt="0"/>
      <dgm:spPr/>
    </dgm:pt>
    <dgm:pt modelId="{68DF8553-4E4B-4E37-97F8-3D811DC0F51F}" type="pres">
      <dgm:prSet presAssocID="{FA9259EB-5D20-43B0-844B-61F1F3FEABD7}" presName="parTx" presStyleLbl="revTx" presStyleIdx="4" presStyleCnt="5">
        <dgm:presLayoutVars>
          <dgm:chMax val="0"/>
          <dgm:chPref val="0"/>
        </dgm:presLayoutVars>
      </dgm:prSet>
      <dgm:spPr/>
    </dgm:pt>
  </dgm:ptLst>
  <dgm:cxnLst>
    <dgm:cxn modelId="{CC727401-5277-49EF-ACD1-628D06A7236E}" srcId="{AB7BB400-F89C-4D2C-8FC5-A65342D34DB8}" destId="{4342FCAA-C552-41E3-8C43-2CE47457D85B}" srcOrd="0" destOrd="0" parTransId="{6B2083F4-33C8-4CEB-97BD-0F14E30CE0EB}" sibTransId="{1DD310C7-1582-476A-AA79-A7B31F6AF45D}"/>
    <dgm:cxn modelId="{4045EF16-3741-4FA7-9472-75D073DE20F9}" type="presOf" srcId="{527161B6-448E-40CB-93B8-7BD7D6B7F43C}" destId="{0EA4B30C-CCD1-4A30-9981-763D15E53DB2}" srcOrd="0" destOrd="0" presId="urn:microsoft.com/office/officeart/2018/2/layout/IconVerticalSolidList"/>
    <dgm:cxn modelId="{D6660D21-59B0-47A0-B9F2-154BF34608C3}" type="presOf" srcId="{4342FCAA-C552-41E3-8C43-2CE47457D85B}" destId="{4DBC2E1F-DF0B-4A9A-B22B-B3EBBBE4690D}" srcOrd="0" destOrd="0" presId="urn:microsoft.com/office/officeart/2018/2/layout/IconVerticalSolidList"/>
    <dgm:cxn modelId="{3DC11342-BED5-42EB-8FCE-C1279DA434E9}" type="presOf" srcId="{0E058AC0-D2DC-4A56-80A1-03A00F557DC4}" destId="{09030361-37FD-4C7C-A9E9-54852593E671}" srcOrd="0" destOrd="0" presId="urn:microsoft.com/office/officeart/2018/2/layout/IconVerticalSolidList"/>
    <dgm:cxn modelId="{25379355-F002-433F-A02F-8FDFC4A8EF0F}" srcId="{AB7BB400-F89C-4D2C-8FC5-A65342D34DB8}" destId="{9065D9D8-F382-43A2-B648-0966A2350950}" srcOrd="2" destOrd="0" parTransId="{2FC6F7C3-27C2-4823-9D75-8A905C3F0CA4}" sibTransId="{5448EE50-9E50-41D0-8656-EAC39BB26CB3}"/>
    <dgm:cxn modelId="{73BDDE79-3777-45C5-B0BE-84DCF7A6A558}" srcId="{AB7BB400-F89C-4D2C-8FC5-A65342D34DB8}" destId="{FA9259EB-5D20-43B0-844B-61F1F3FEABD7}" srcOrd="4" destOrd="0" parTransId="{EAE1B438-8739-45F6-8A82-2E9DF6D7C6B7}" sibTransId="{064C1114-3937-4B9A-8C36-D01B0037A1A4}"/>
    <dgm:cxn modelId="{910809B2-76B9-4089-A996-399F4202A9B2}" type="presOf" srcId="{FA9259EB-5D20-43B0-844B-61F1F3FEABD7}" destId="{68DF8553-4E4B-4E37-97F8-3D811DC0F51F}" srcOrd="0" destOrd="0" presId="urn:microsoft.com/office/officeart/2018/2/layout/IconVerticalSolidList"/>
    <dgm:cxn modelId="{80F630B5-9F8D-40D7-B19B-5EB03BC6E8B9}" type="presOf" srcId="{9065D9D8-F382-43A2-B648-0966A2350950}" destId="{80167115-088E-46CD-B247-2A8E4CEFB0F2}" srcOrd="0" destOrd="0" presId="urn:microsoft.com/office/officeart/2018/2/layout/IconVerticalSolidList"/>
    <dgm:cxn modelId="{6938B0B5-836E-4223-AB44-14069482A6E3}" srcId="{AB7BB400-F89C-4D2C-8FC5-A65342D34DB8}" destId="{527161B6-448E-40CB-93B8-7BD7D6B7F43C}" srcOrd="1" destOrd="0" parTransId="{4870C71F-CF72-4B69-A731-365A31B6C33A}" sibTransId="{480DE17A-6F80-493B-A13E-79E36F7CD92A}"/>
    <dgm:cxn modelId="{6E06A3D9-3EE3-42BF-B6A7-53E2F6B8B9EB}" srcId="{AB7BB400-F89C-4D2C-8FC5-A65342D34DB8}" destId="{0E058AC0-D2DC-4A56-80A1-03A00F557DC4}" srcOrd="3" destOrd="0" parTransId="{B79F3D27-BDB9-4DA7-B153-9B19307641EA}" sibTransId="{3165ABC5-5CE3-4079-9B1A-1A1B597AA630}"/>
    <dgm:cxn modelId="{F83BFCF7-BF66-436E-8582-8167B161F871}" type="presOf" srcId="{AB7BB400-F89C-4D2C-8FC5-A65342D34DB8}" destId="{58B94F96-C744-4E1F-82E0-3D99F1AF8BCB}" srcOrd="0" destOrd="0" presId="urn:microsoft.com/office/officeart/2018/2/layout/IconVerticalSolidList"/>
    <dgm:cxn modelId="{21770D35-0948-45E6-97B8-0C81B4275672}" type="presParOf" srcId="{58B94F96-C744-4E1F-82E0-3D99F1AF8BCB}" destId="{15BA1250-FE52-404B-AC38-B49AE7ED4492}" srcOrd="0" destOrd="0" presId="urn:microsoft.com/office/officeart/2018/2/layout/IconVerticalSolidList"/>
    <dgm:cxn modelId="{FCBF759D-0797-4F3D-B8CD-D59CBFF31C91}" type="presParOf" srcId="{15BA1250-FE52-404B-AC38-B49AE7ED4492}" destId="{6C7785E7-B8A4-4ABD-A8EC-A5CB9E09F9A6}" srcOrd="0" destOrd="0" presId="urn:microsoft.com/office/officeart/2018/2/layout/IconVerticalSolidList"/>
    <dgm:cxn modelId="{974FBB8A-8F69-43B0-A8D2-8B6F6C50B6E6}" type="presParOf" srcId="{15BA1250-FE52-404B-AC38-B49AE7ED4492}" destId="{C349E7B9-1022-476F-B725-4D2AE07ED01E}" srcOrd="1" destOrd="0" presId="urn:microsoft.com/office/officeart/2018/2/layout/IconVerticalSolidList"/>
    <dgm:cxn modelId="{D9771AA8-0D15-47A8-8B53-AAC9BEC6D20C}" type="presParOf" srcId="{15BA1250-FE52-404B-AC38-B49AE7ED4492}" destId="{9025AB70-7F81-477C-B9AC-5930FA0A4C16}" srcOrd="2" destOrd="0" presId="urn:microsoft.com/office/officeart/2018/2/layout/IconVerticalSolidList"/>
    <dgm:cxn modelId="{57071CAD-DA4F-4690-9D24-8E2DBD0D724B}" type="presParOf" srcId="{15BA1250-FE52-404B-AC38-B49AE7ED4492}" destId="{4DBC2E1F-DF0B-4A9A-B22B-B3EBBBE4690D}" srcOrd="3" destOrd="0" presId="urn:microsoft.com/office/officeart/2018/2/layout/IconVerticalSolidList"/>
    <dgm:cxn modelId="{85EE6EBF-C3AA-42AE-A105-9D146CCAABA0}" type="presParOf" srcId="{58B94F96-C744-4E1F-82E0-3D99F1AF8BCB}" destId="{6745D2E4-DF9D-4E29-BACA-2387082832B2}" srcOrd="1" destOrd="0" presId="urn:microsoft.com/office/officeart/2018/2/layout/IconVerticalSolidList"/>
    <dgm:cxn modelId="{322D056B-ECC2-4B0C-8AF0-61F8403404E7}" type="presParOf" srcId="{58B94F96-C744-4E1F-82E0-3D99F1AF8BCB}" destId="{3CC9EBFA-AD5E-41EB-B315-4C79BC47F105}" srcOrd="2" destOrd="0" presId="urn:microsoft.com/office/officeart/2018/2/layout/IconVerticalSolidList"/>
    <dgm:cxn modelId="{C87B65A9-798B-4B37-9BEE-F646174701D0}" type="presParOf" srcId="{3CC9EBFA-AD5E-41EB-B315-4C79BC47F105}" destId="{22CDAA7C-D221-490B-8133-8741964A9C7C}" srcOrd="0" destOrd="0" presId="urn:microsoft.com/office/officeart/2018/2/layout/IconVerticalSolidList"/>
    <dgm:cxn modelId="{A0EFB2CC-E969-40F7-AE04-ECE5E527E80C}" type="presParOf" srcId="{3CC9EBFA-AD5E-41EB-B315-4C79BC47F105}" destId="{96979162-D10E-4030-A7BB-2A3283C6B760}" srcOrd="1" destOrd="0" presId="urn:microsoft.com/office/officeart/2018/2/layout/IconVerticalSolidList"/>
    <dgm:cxn modelId="{B51B208F-888C-47CD-A8E9-5FD0031DD38A}" type="presParOf" srcId="{3CC9EBFA-AD5E-41EB-B315-4C79BC47F105}" destId="{0A243AB3-3398-4EEE-BEE5-7FAB56EE4E16}" srcOrd="2" destOrd="0" presId="urn:microsoft.com/office/officeart/2018/2/layout/IconVerticalSolidList"/>
    <dgm:cxn modelId="{01CB8658-FF60-4F8B-B9F5-B240C057E594}" type="presParOf" srcId="{3CC9EBFA-AD5E-41EB-B315-4C79BC47F105}" destId="{0EA4B30C-CCD1-4A30-9981-763D15E53DB2}" srcOrd="3" destOrd="0" presId="urn:microsoft.com/office/officeart/2018/2/layout/IconVerticalSolidList"/>
    <dgm:cxn modelId="{08530FBD-BF13-4869-B7AE-BB9DEBA09045}" type="presParOf" srcId="{58B94F96-C744-4E1F-82E0-3D99F1AF8BCB}" destId="{4F14E4EA-CC24-4AAB-8FFF-67294ECEC2E1}" srcOrd="3" destOrd="0" presId="urn:microsoft.com/office/officeart/2018/2/layout/IconVerticalSolidList"/>
    <dgm:cxn modelId="{53C2018D-1002-4861-A394-92FD9CA4A830}" type="presParOf" srcId="{58B94F96-C744-4E1F-82E0-3D99F1AF8BCB}" destId="{8364511D-8FCD-402D-AA82-6C0560368DD5}" srcOrd="4" destOrd="0" presId="urn:microsoft.com/office/officeart/2018/2/layout/IconVerticalSolidList"/>
    <dgm:cxn modelId="{53C8E9AF-6F25-4F0B-AD7B-240FFAE6EA89}" type="presParOf" srcId="{8364511D-8FCD-402D-AA82-6C0560368DD5}" destId="{DE8C3FF8-125B-4183-AB83-9B950EBCB501}" srcOrd="0" destOrd="0" presId="urn:microsoft.com/office/officeart/2018/2/layout/IconVerticalSolidList"/>
    <dgm:cxn modelId="{8C529F51-3E8F-4B8E-9276-30C07832188A}" type="presParOf" srcId="{8364511D-8FCD-402D-AA82-6C0560368DD5}" destId="{9FC78C94-1327-4791-80E3-2D234DEE080E}" srcOrd="1" destOrd="0" presId="urn:microsoft.com/office/officeart/2018/2/layout/IconVerticalSolidList"/>
    <dgm:cxn modelId="{D91047F1-A9EE-4BBB-8A62-A091832431F4}" type="presParOf" srcId="{8364511D-8FCD-402D-AA82-6C0560368DD5}" destId="{496E0271-BC58-4AD9-91B2-42AD985CECAE}" srcOrd="2" destOrd="0" presId="urn:microsoft.com/office/officeart/2018/2/layout/IconVerticalSolidList"/>
    <dgm:cxn modelId="{61CA6E6F-F464-4833-AD8C-60F830D68F4C}" type="presParOf" srcId="{8364511D-8FCD-402D-AA82-6C0560368DD5}" destId="{80167115-088E-46CD-B247-2A8E4CEFB0F2}" srcOrd="3" destOrd="0" presId="urn:microsoft.com/office/officeart/2018/2/layout/IconVerticalSolidList"/>
    <dgm:cxn modelId="{A0963E84-F91C-469A-BCA7-0E6D6FC647F5}" type="presParOf" srcId="{58B94F96-C744-4E1F-82E0-3D99F1AF8BCB}" destId="{509631A5-7FF2-4952-976F-FF4590C9BC0D}" srcOrd="5" destOrd="0" presId="urn:microsoft.com/office/officeart/2018/2/layout/IconVerticalSolidList"/>
    <dgm:cxn modelId="{736AE309-3FF9-492C-BC3A-E90F409ABAF7}" type="presParOf" srcId="{58B94F96-C744-4E1F-82E0-3D99F1AF8BCB}" destId="{AA2BB834-38DE-42B0-9BC3-8A20C23606A9}" srcOrd="6" destOrd="0" presId="urn:microsoft.com/office/officeart/2018/2/layout/IconVerticalSolidList"/>
    <dgm:cxn modelId="{3CF78238-ED20-4484-A233-8493062BC8C8}" type="presParOf" srcId="{AA2BB834-38DE-42B0-9BC3-8A20C23606A9}" destId="{76D0DAEC-1484-4B6F-B6C9-E914A8BBA012}" srcOrd="0" destOrd="0" presId="urn:microsoft.com/office/officeart/2018/2/layout/IconVerticalSolidList"/>
    <dgm:cxn modelId="{E541BB2C-D3FD-479F-9682-E7EDD09DB3D1}" type="presParOf" srcId="{AA2BB834-38DE-42B0-9BC3-8A20C23606A9}" destId="{6CCF181E-2A82-4AEF-8BED-15E89B24F15B}" srcOrd="1" destOrd="0" presId="urn:microsoft.com/office/officeart/2018/2/layout/IconVerticalSolidList"/>
    <dgm:cxn modelId="{C3E8F80B-D696-4581-89B7-1DE006B320C2}" type="presParOf" srcId="{AA2BB834-38DE-42B0-9BC3-8A20C23606A9}" destId="{3D3FF431-32F6-46DA-8E88-5EE3202F2D3B}" srcOrd="2" destOrd="0" presId="urn:microsoft.com/office/officeart/2018/2/layout/IconVerticalSolidList"/>
    <dgm:cxn modelId="{DCCB56CE-6858-4165-A463-E0005BE9B623}" type="presParOf" srcId="{AA2BB834-38DE-42B0-9BC3-8A20C23606A9}" destId="{09030361-37FD-4C7C-A9E9-54852593E671}" srcOrd="3" destOrd="0" presId="urn:microsoft.com/office/officeart/2018/2/layout/IconVerticalSolidList"/>
    <dgm:cxn modelId="{0A9C0ED6-0EC7-4BF9-9C49-7EBC47FC73DD}" type="presParOf" srcId="{58B94F96-C744-4E1F-82E0-3D99F1AF8BCB}" destId="{910DA96A-2C55-4CBE-A53A-2B1BFACDF72E}" srcOrd="7" destOrd="0" presId="urn:microsoft.com/office/officeart/2018/2/layout/IconVerticalSolidList"/>
    <dgm:cxn modelId="{BE91A32A-82C5-4B7C-81EB-0E596285A3D5}" type="presParOf" srcId="{58B94F96-C744-4E1F-82E0-3D99F1AF8BCB}" destId="{4C8C4A6D-FB8C-4491-A93F-17C326ABE81F}" srcOrd="8" destOrd="0" presId="urn:microsoft.com/office/officeart/2018/2/layout/IconVerticalSolidList"/>
    <dgm:cxn modelId="{BE1B02F5-6FDD-4E3B-B613-8B004413968D}" type="presParOf" srcId="{4C8C4A6D-FB8C-4491-A93F-17C326ABE81F}" destId="{0CA8F885-38B1-478D-9577-52A052CF30C4}" srcOrd="0" destOrd="0" presId="urn:microsoft.com/office/officeart/2018/2/layout/IconVerticalSolidList"/>
    <dgm:cxn modelId="{BF316A70-3869-4DF5-800E-18D8C3171DE4}" type="presParOf" srcId="{4C8C4A6D-FB8C-4491-A93F-17C326ABE81F}" destId="{CCF67A23-45C3-4296-A933-72E24C0D8BCA}" srcOrd="1" destOrd="0" presId="urn:microsoft.com/office/officeart/2018/2/layout/IconVerticalSolidList"/>
    <dgm:cxn modelId="{BB99DA76-BBD1-49E1-9B36-18D3633BBFA6}" type="presParOf" srcId="{4C8C4A6D-FB8C-4491-A93F-17C326ABE81F}" destId="{A4F4B940-C69B-42CA-8DEB-FEB80082E286}" srcOrd="2" destOrd="0" presId="urn:microsoft.com/office/officeart/2018/2/layout/IconVerticalSolidList"/>
    <dgm:cxn modelId="{41D88EE3-603C-41E4-B7D0-63F41386586B}" type="presParOf" srcId="{4C8C4A6D-FB8C-4491-A93F-17C326ABE81F}" destId="{68DF8553-4E4B-4E37-97F8-3D811DC0F51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B0E264-8516-464F-9FCA-73FAD20A1747}" type="doc">
      <dgm:prSet loTypeId="urn:microsoft.com/office/officeart/2005/8/layout/hProcess4" loCatId="process" qsTypeId="urn:microsoft.com/office/officeart/2005/8/quickstyle/simple1#8" qsCatId="simple" csTypeId="urn:microsoft.com/office/officeart/2005/8/colors/accent1_2#8" csCatId="accent1" phldr="1"/>
      <dgm:spPr/>
      <dgm:t>
        <a:bodyPr/>
        <a:lstStyle/>
        <a:p>
          <a:endParaRPr lang="en-US"/>
        </a:p>
      </dgm:t>
    </dgm:pt>
    <dgm:pt modelId="{6678B650-31BC-4FAE-B44C-566636277FB5}">
      <dgm:prSet phldrT="[Text]"/>
      <dgm:spPr/>
      <dgm:t>
        <a:bodyPr/>
        <a:lstStyle/>
        <a:p>
          <a:r>
            <a:rPr lang="en-GB"/>
            <a:t>Developers</a:t>
          </a:r>
          <a:endParaRPr lang="en-US"/>
        </a:p>
      </dgm:t>
    </dgm:pt>
    <dgm:pt modelId="{10B17F9D-74D7-4E40-B1DF-5744A739D2B8}" type="parTrans" cxnId="{9990A2B7-2D49-42DB-A46E-17819500AD0A}">
      <dgm:prSet/>
      <dgm:spPr/>
      <dgm:t>
        <a:bodyPr/>
        <a:lstStyle/>
        <a:p>
          <a:endParaRPr lang="en-US"/>
        </a:p>
      </dgm:t>
    </dgm:pt>
    <dgm:pt modelId="{282A8682-CA44-4049-B3B4-96534A376411}" type="sibTrans" cxnId="{9990A2B7-2D49-42DB-A46E-17819500AD0A}">
      <dgm:prSet/>
      <dgm:spPr/>
      <dgm:t>
        <a:bodyPr/>
        <a:lstStyle/>
        <a:p>
          <a:endParaRPr lang="en-US"/>
        </a:p>
      </dgm:t>
    </dgm:pt>
    <dgm:pt modelId="{5E79F092-2D2C-4411-86AD-825D74CEAF17}">
      <dgm:prSet phldrT="[Text]" custT="1"/>
      <dgm:spPr/>
      <dgm:t>
        <a:bodyPr/>
        <a:lstStyle/>
        <a:p>
          <a:pPr marL="0" indent="0">
            <a:buFontTx/>
            <a:buNone/>
          </a:pPr>
          <a:r>
            <a:rPr lang="en-GB" sz="1500"/>
            <a:t>Translate principles into design choices, data practices, testing, documentation and technical safeguards</a:t>
          </a:r>
          <a:endParaRPr lang="en-US" sz="1500"/>
        </a:p>
      </dgm:t>
    </dgm:pt>
    <dgm:pt modelId="{B6A02160-FE37-413C-8BC9-5EEB2AD004AF}" type="parTrans" cxnId="{1CE829E6-02F6-40F0-974C-58BF3F92DAAD}">
      <dgm:prSet/>
      <dgm:spPr/>
      <dgm:t>
        <a:bodyPr/>
        <a:lstStyle/>
        <a:p>
          <a:endParaRPr lang="en-US"/>
        </a:p>
      </dgm:t>
    </dgm:pt>
    <dgm:pt modelId="{95A6E063-2E27-475E-B407-0C256803C232}" type="sibTrans" cxnId="{1CE829E6-02F6-40F0-974C-58BF3F92DAAD}">
      <dgm:prSet/>
      <dgm:spPr/>
      <dgm:t>
        <a:bodyPr/>
        <a:lstStyle/>
        <a:p>
          <a:endParaRPr lang="en-US"/>
        </a:p>
      </dgm:t>
    </dgm:pt>
    <dgm:pt modelId="{805B6C58-B65F-48EF-852B-A0ECFBD4F4BC}">
      <dgm:prSet phldrT="[Text]"/>
      <dgm:spPr/>
      <dgm:t>
        <a:bodyPr/>
        <a:lstStyle/>
        <a:p>
          <a:r>
            <a:rPr lang="en-GB"/>
            <a:t>Providers</a:t>
          </a:r>
          <a:endParaRPr lang="en-US"/>
        </a:p>
      </dgm:t>
    </dgm:pt>
    <dgm:pt modelId="{B2A78470-2F29-4677-8F17-0DAA5415383E}" type="parTrans" cxnId="{EA925D4C-F04A-4D8E-B3A6-0C924D0E80F8}">
      <dgm:prSet/>
      <dgm:spPr/>
      <dgm:t>
        <a:bodyPr/>
        <a:lstStyle/>
        <a:p>
          <a:endParaRPr lang="en-US"/>
        </a:p>
      </dgm:t>
    </dgm:pt>
    <dgm:pt modelId="{42443779-DDBB-4FF8-9C1C-B0C81DB1D131}" type="sibTrans" cxnId="{EA925D4C-F04A-4D8E-B3A6-0C924D0E80F8}">
      <dgm:prSet/>
      <dgm:spPr/>
      <dgm:t>
        <a:bodyPr/>
        <a:lstStyle/>
        <a:p>
          <a:endParaRPr lang="en-US"/>
        </a:p>
      </dgm:t>
    </dgm:pt>
    <dgm:pt modelId="{C07DFFC8-D5E4-4C26-9CB6-B7E9F5423585}">
      <dgm:prSet phldrT="[Text]" custT="1"/>
      <dgm:spPr/>
      <dgm:t>
        <a:bodyPr/>
        <a:lstStyle/>
        <a:p>
          <a:pPr marL="0" indent="0">
            <a:buFontTx/>
            <a:buNone/>
          </a:pPr>
          <a:r>
            <a:rPr lang="en-GB" sz="1500"/>
            <a:t>Establish governance, risk management, transparency, accountability, human oversight and monitoring around AI systems</a:t>
          </a:r>
          <a:endParaRPr lang="en-US" sz="1500"/>
        </a:p>
      </dgm:t>
    </dgm:pt>
    <dgm:pt modelId="{0B0EF1B5-FDBA-4D61-A801-7337E2847E3C}" type="parTrans" cxnId="{B05321B9-05F7-4898-BD1E-A8692C6D94FF}">
      <dgm:prSet/>
      <dgm:spPr/>
      <dgm:t>
        <a:bodyPr/>
        <a:lstStyle/>
        <a:p>
          <a:endParaRPr lang="en-US"/>
        </a:p>
      </dgm:t>
    </dgm:pt>
    <dgm:pt modelId="{F83FDD1A-CF6E-47AD-874F-60763CA58218}" type="sibTrans" cxnId="{B05321B9-05F7-4898-BD1E-A8692C6D94FF}">
      <dgm:prSet/>
      <dgm:spPr/>
      <dgm:t>
        <a:bodyPr/>
        <a:lstStyle/>
        <a:p>
          <a:endParaRPr lang="en-US"/>
        </a:p>
      </dgm:t>
    </dgm:pt>
    <dgm:pt modelId="{348D4FD1-8EB4-4B4E-A6E6-B0286AEA9F85}">
      <dgm:prSet phldrT="[Text]"/>
      <dgm:spPr/>
      <dgm:t>
        <a:bodyPr/>
        <a:lstStyle/>
        <a:p>
          <a:r>
            <a:rPr lang="en-GB"/>
            <a:t>Deployers</a:t>
          </a:r>
          <a:endParaRPr lang="en-US"/>
        </a:p>
      </dgm:t>
    </dgm:pt>
    <dgm:pt modelId="{6CED2300-DE4F-4668-A39C-64B0CC2B064B}" type="parTrans" cxnId="{023CCAAD-0D3D-4E50-A1A6-ED3B246DAE36}">
      <dgm:prSet/>
      <dgm:spPr/>
      <dgm:t>
        <a:bodyPr/>
        <a:lstStyle/>
        <a:p>
          <a:endParaRPr lang="en-US"/>
        </a:p>
      </dgm:t>
    </dgm:pt>
    <dgm:pt modelId="{CCC27E63-BD15-441C-B4AC-8F6576FA1728}" type="sibTrans" cxnId="{023CCAAD-0D3D-4E50-A1A6-ED3B246DAE36}">
      <dgm:prSet/>
      <dgm:spPr/>
      <dgm:t>
        <a:bodyPr/>
        <a:lstStyle/>
        <a:p>
          <a:endParaRPr lang="en-US"/>
        </a:p>
      </dgm:t>
    </dgm:pt>
    <dgm:pt modelId="{1422267B-A52F-434C-9842-29252FEF717A}">
      <dgm:prSet phldrT="[Text]" custT="1"/>
      <dgm:spPr/>
      <dgm:t>
        <a:bodyPr/>
        <a:lstStyle/>
        <a:p>
          <a:pPr marL="0" indent="0">
            <a:buFontTx/>
            <a:buNone/>
          </a:pPr>
          <a:r>
            <a:rPr lang="en-GB" sz="1500"/>
            <a:t>Decide how AI is embedded in organisational contexts, ensure appropriate use, human oversight and contextual risk management</a:t>
          </a:r>
          <a:endParaRPr lang="en-US" sz="1500"/>
        </a:p>
      </dgm:t>
    </dgm:pt>
    <dgm:pt modelId="{17AB2F17-4E7C-4654-939A-21B31F9880AD}" type="parTrans" cxnId="{DEF6F4EB-540C-4C02-9797-00692C848967}">
      <dgm:prSet/>
      <dgm:spPr/>
      <dgm:t>
        <a:bodyPr/>
        <a:lstStyle/>
        <a:p>
          <a:endParaRPr lang="en-US"/>
        </a:p>
      </dgm:t>
    </dgm:pt>
    <dgm:pt modelId="{74342DB6-3EED-437A-86C9-265EFB25B26D}" type="sibTrans" cxnId="{DEF6F4EB-540C-4C02-9797-00692C848967}">
      <dgm:prSet/>
      <dgm:spPr/>
      <dgm:t>
        <a:bodyPr/>
        <a:lstStyle/>
        <a:p>
          <a:endParaRPr lang="en-US"/>
        </a:p>
      </dgm:t>
    </dgm:pt>
    <dgm:pt modelId="{6046A505-E74C-4879-9F97-45FB423AAF02}">
      <dgm:prSet phldrT="[Text]"/>
      <dgm:spPr/>
      <dgm:t>
        <a:bodyPr/>
        <a:lstStyle/>
        <a:p>
          <a:r>
            <a:rPr lang="en-US"/>
            <a:t>Users</a:t>
          </a:r>
        </a:p>
      </dgm:t>
    </dgm:pt>
    <dgm:pt modelId="{7AF11D7D-4B65-4995-8400-17B606D8551A}" type="parTrans" cxnId="{055B627B-E1ED-4493-9DED-1D858F5EEC11}">
      <dgm:prSet/>
      <dgm:spPr/>
      <dgm:t>
        <a:bodyPr/>
        <a:lstStyle/>
        <a:p>
          <a:endParaRPr lang="en-US"/>
        </a:p>
      </dgm:t>
    </dgm:pt>
    <dgm:pt modelId="{18658BE3-E516-414D-992F-1D262F1DCAD9}" type="sibTrans" cxnId="{055B627B-E1ED-4493-9DED-1D858F5EEC11}">
      <dgm:prSet/>
      <dgm:spPr/>
      <dgm:t>
        <a:bodyPr/>
        <a:lstStyle/>
        <a:p>
          <a:endParaRPr lang="en-US"/>
        </a:p>
      </dgm:t>
    </dgm:pt>
    <dgm:pt modelId="{21E2EFF0-C7DA-4E7B-9F60-00DB60AE2046}">
      <dgm:prSet phldrT="[Text]" custT="1"/>
      <dgm:spPr/>
      <dgm:t>
        <a:bodyPr/>
        <a:lstStyle/>
        <a:p>
          <a:pPr marL="0" indent="0">
            <a:buFontTx/>
            <a:buNone/>
          </a:pPr>
          <a:r>
            <a:rPr lang="en-GB" sz="1500"/>
            <a:t>Exercise human agency in interaction with AI, critically assess outputs, use systems within intended boundaries &amp;  report problems</a:t>
          </a:r>
          <a:endParaRPr lang="en-US" sz="1500"/>
        </a:p>
      </dgm:t>
    </dgm:pt>
    <dgm:pt modelId="{170143C7-4AF8-4937-B896-271C68878E8A}" type="parTrans" cxnId="{C9B97FC3-B397-4F24-BCBC-7F548E483C6B}">
      <dgm:prSet/>
      <dgm:spPr/>
      <dgm:t>
        <a:bodyPr/>
        <a:lstStyle/>
        <a:p>
          <a:endParaRPr lang="en-US"/>
        </a:p>
      </dgm:t>
    </dgm:pt>
    <dgm:pt modelId="{91A1F0F8-1AC0-406C-8B20-43ABABA5AEFC}" type="sibTrans" cxnId="{C9B97FC3-B397-4F24-BCBC-7F548E483C6B}">
      <dgm:prSet/>
      <dgm:spPr/>
      <dgm:t>
        <a:bodyPr/>
        <a:lstStyle/>
        <a:p>
          <a:endParaRPr lang="en-US"/>
        </a:p>
      </dgm:t>
    </dgm:pt>
    <dgm:pt modelId="{8BAEF4D2-12D8-491E-B98B-B57F61C7832A}" type="pres">
      <dgm:prSet presAssocID="{16B0E264-8516-464F-9FCA-73FAD20A1747}" presName="Name0" presStyleCnt="0">
        <dgm:presLayoutVars>
          <dgm:dir/>
          <dgm:animLvl val="lvl"/>
          <dgm:resizeHandles val="exact"/>
        </dgm:presLayoutVars>
      </dgm:prSet>
      <dgm:spPr/>
    </dgm:pt>
    <dgm:pt modelId="{4A6B7E57-E163-4314-92C3-C2C80F835074}" type="pres">
      <dgm:prSet presAssocID="{16B0E264-8516-464F-9FCA-73FAD20A1747}" presName="tSp" presStyleCnt="0"/>
      <dgm:spPr/>
    </dgm:pt>
    <dgm:pt modelId="{8BED4793-E46E-40BC-B132-3B69B89B64F0}" type="pres">
      <dgm:prSet presAssocID="{16B0E264-8516-464F-9FCA-73FAD20A1747}" presName="bSp" presStyleCnt="0"/>
      <dgm:spPr/>
    </dgm:pt>
    <dgm:pt modelId="{900D2F1C-1A3F-42E0-9EC7-7AA6C749A8FA}" type="pres">
      <dgm:prSet presAssocID="{16B0E264-8516-464F-9FCA-73FAD20A1747}" presName="process" presStyleCnt="0"/>
      <dgm:spPr/>
    </dgm:pt>
    <dgm:pt modelId="{153BA9CD-39DE-48CE-9859-CB2F69B4842F}" type="pres">
      <dgm:prSet presAssocID="{6678B650-31BC-4FAE-B44C-566636277FB5}" presName="composite1" presStyleCnt="0"/>
      <dgm:spPr/>
    </dgm:pt>
    <dgm:pt modelId="{5A8DAAA6-0F3C-4DA3-8DC4-9AE4A682639C}" type="pres">
      <dgm:prSet presAssocID="{6678B650-31BC-4FAE-B44C-566636277FB5}" presName="dummyNode1" presStyleLbl="node1" presStyleIdx="0" presStyleCnt="4"/>
      <dgm:spPr/>
    </dgm:pt>
    <dgm:pt modelId="{3FFD0989-7859-4E88-A374-9A1894CC1D77}" type="pres">
      <dgm:prSet presAssocID="{6678B650-31BC-4FAE-B44C-566636277FB5}" presName="childNode1" presStyleLbl="bgAcc1" presStyleIdx="0" presStyleCnt="4" custScaleY="117837">
        <dgm:presLayoutVars>
          <dgm:bulletEnabled val="1"/>
        </dgm:presLayoutVars>
      </dgm:prSet>
      <dgm:spPr/>
    </dgm:pt>
    <dgm:pt modelId="{52565BDE-16B3-4D45-A4C7-2F294CAABEA9}" type="pres">
      <dgm:prSet presAssocID="{6678B650-31BC-4FAE-B44C-566636277FB5}" presName="childNode1tx" presStyleLbl="bgAcc1" presStyleIdx="0" presStyleCnt="4">
        <dgm:presLayoutVars>
          <dgm:bulletEnabled val="1"/>
        </dgm:presLayoutVars>
      </dgm:prSet>
      <dgm:spPr/>
    </dgm:pt>
    <dgm:pt modelId="{7781F86C-4C22-434C-B834-16EE577B71DA}" type="pres">
      <dgm:prSet presAssocID="{6678B650-31BC-4FAE-B44C-566636277FB5}" presName="parentNode1" presStyleLbl="node1" presStyleIdx="0" presStyleCnt="4">
        <dgm:presLayoutVars>
          <dgm:chMax val="1"/>
          <dgm:bulletEnabled val="1"/>
        </dgm:presLayoutVars>
      </dgm:prSet>
      <dgm:spPr/>
    </dgm:pt>
    <dgm:pt modelId="{36B362A0-347A-45FF-B087-1E0AE3F55B99}" type="pres">
      <dgm:prSet presAssocID="{6678B650-31BC-4FAE-B44C-566636277FB5}" presName="connSite1" presStyleCnt="0"/>
      <dgm:spPr/>
    </dgm:pt>
    <dgm:pt modelId="{E40762F5-88AE-4456-9CFE-7FF9D8C42E89}" type="pres">
      <dgm:prSet presAssocID="{282A8682-CA44-4049-B3B4-96534A376411}" presName="Name9" presStyleLbl="sibTrans2D1" presStyleIdx="0" presStyleCnt="3"/>
      <dgm:spPr/>
    </dgm:pt>
    <dgm:pt modelId="{267AF3C9-A7A9-4622-B4C3-10D21D31B423}" type="pres">
      <dgm:prSet presAssocID="{805B6C58-B65F-48EF-852B-A0ECFBD4F4BC}" presName="composite2" presStyleCnt="0"/>
      <dgm:spPr/>
    </dgm:pt>
    <dgm:pt modelId="{3749FBFE-6798-4FFA-A36D-7E5E10186036}" type="pres">
      <dgm:prSet presAssocID="{805B6C58-B65F-48EF-852B-A0ECFBD4F4BC}" presName="dummyNode2" presStyleLbl="node1" presStyleIdx="0" presStyleCnt="4"/>
      <dgm:spPr/>
    </dgm:pt>
    <dgm:pt modelId="{E6F9E348-DFFE-48E8-AF1F-4E5DA4F867C0}" type="pres">
      <dgm:prSet presAssocID="{805B6C58-B65F-48EF-852B-A0ECFBD4F4BC}" presName="childNode2" presStyleLbl="bgAcc1" presStyleIdx="1" presStyleCnt="4" custScaleY="125447" custLinFactNeighborY="3357">
        <dgm:presLayoutVars>
          <dgm:bulletEnabled val="1"/>
        </dgm:presLayoutVars>
      </dgm:prSet>
      <dgm:spPr/>
    </dgm:pt>
    <dgm:pt modelId="{F0E9BD37-6EFE-4B9F-B6A3-5BE3EE8FB8E3}" type="pres">
      <dgm:prSet presAssocID="{805B6C58-B65F-48EF-852B-A0ECFBD4F4BC}" presName="childNode2tx" presStyleLbl="bgAcc1" presStyleIdx="1" presStyleCnt="4">
        <dgm:presLayoutVars>
          <dgm:bulletEnabled val="1"/>
        </dgm:presLayoutVars>
      </dgm:prSet>
      <dgm:spPr/>
    </dgm:pt>
    <dgm:pt modelId="{A6636F6D-C648-4068-AD5A-9C141F2B50AB}" type="pres">
      <dgm:prSet presAssocID="{805B6C58-B65F-48EF-852B-A0ECFBD4F4BC}" presName="parentNode2" presStyleLbl="node1" presStyleIdx="1" presStyleCnt="4">
        <dgm:presLayoutVars>
          <dgm:chMax val="0"/>
          <dgm:bulletEnabled val="1"/>
        </dgm:presLayoutVars>
      </dgm:prSet>
      <dgm:spPr/>
    </dgm:pt>
    <dgm:pt modelId="{4DC23EE9-841D-49AE-A31A-2E988F0EF8A5}" type="pres">
      <dgm:prSet presAssocID="{805B6C58-B65F-48EF-852B-A0ECFBD4F4BC}" presName="connSite2" presStyleCnt="0"/>
      <dgm:spPr/>
    </dgm:pt>
    <dgm:pt modelId="{90628BF1-9BC2-4C5B-BEE5-2A3F71857153}" type="pres">
      <dgm:prSet presAssocID="{42443779-DDBB-4FF8-9C1C-B0C81DB1D131}" presName="Name18" presStyleLbl="sibTrans2D1" presStyleIdx="1" presStyleCnt="3"/>
      <dgm:spPr/>
    </dgm:pt>
    <dgm:pt modelId="{2CBCD6BB-1AB9-4874-B3CE-6FED0E9B114F}" type="pres">
      <dgm:prSet presAssocID="{348D4FD1-8EB4-4B4E-A6E6-B0286AEA9F85}" presName="composite1" presStyleCnt="0"/>
      <dgm:spPr/>
    </dgm:pt>
    <dgm:pt modelId="{4A84A8F7-CD6A-4C5F-B31B-0E2C5E8EB575}" type="pres">
      <dgm:prSet presAssocID="{348D4FD1-8EB4-4B4E-A6E6-B0286AEA9F85}" presName="dummyNode1" presStyleLbl="node1" presStyleIdx="1" presStyleCnt="4"/>
      <dgm:spPr/>
    </dgm:pt>
    <dgm:pt modelId="{1FFC0F76-B861-40EE-B999-DBCEB24ECF82}" type="pres">
      <dgm:prSet presAssocID="{348D4FD1-8EB4-4B4E-A6E6-B0286AEA9F85}" presName="childNode1" presStyleLbl="bgAcc1" presStyleIdx="2" presStyleCnt="4" custScaleY="140633" custLinFactNeighborX="-3364" custLinFactNeighborY="-790">
        <dgm:presLayoutVars>
          <dgm:bulletEnabled val="1"/>
        </dgm:presLayoutVars>
      </dgm:prSet>
      <dgm:spPr/>
    </dgm:pt>
    <dgm:pt modelId="{BB3F2718-1BEB-4BB0-8D1A-4D4289AC6588}" type="pres">
      <dgm:prSet presAssocID="{348D4FD1-8EB4-4B4E-A6E6-B0286AEA9F85}" presName="childNode1tx" presStyleLbl="bgAcc1" presStyleIdx="2" presStyleCnt="4">
        <dgm:presLayoutVars>
          <dgm:bulletEnabled val="1"/>
        </dgm:presLayoutVars>
      </dgm:prSet>
      <dgm:spPr/>
    </dgm:pt>
    <dgm:pt modelId="{5CCD69EB-23F8-4F4A-B067-4298D60D7946}" type="pres">
      <dgm:prSet presAssocID="{348D4FD1-8EB4-4B4E-A6E6-B0286AEA9F85}" presName="parentNode1" presStyleLbl="node1" presStyleIdx="2" presStyleCnt="4">
        <dgm:presLayoutVars>
          <dgm:chMax val="1"/>
          <dgm:bulletEnabled val="1"/>
        </dgm:presLayoutVars>
      </dgm:prSet>
      <dgm:spPr/>
    </dgm:pt>
    <dgm:pt modelId="{EF712387-D213-4817-AA7D-FFD5CCBD5713}" type="pres">
      <dgm:prSet presAssocID="{348D4FD1-8EB4-4B4E-A6E6-B0286AEA9F85}" presName="connSite1" presStyleCnt="0"/>
      <dgm:spPr/>
    </dgm:pt>
    <dgm:pt modelId="{5D0DD89E-C5B5-4DEC-B7E7-DE6C404ED5FF}" type="pres">
      <dgm:prSet presAssocID="{CCC27E63-BD15-441C-B4AC-8F6576FA1728}" presName="Name9" presStyleLbl="sibTrans2D1" presStyleIdx="2" presStyleCnt="3"/>
      <dgm:spPr/>
    </dgm:pt>
    <dgm:pt modelId="{82170C22-000B-41EE-9C92-DC373AA6D0DD}" type="pres">
      <dgm:prSet presAssocID="{6046A505-E74C-4879-9F97-45FB423AAF02}" presName="composite2" presStyleCnt="0"/>
      <dgm:spPr/>
    </dgm:pt>
    <dgm:pt modelId="{D3733942-EEA4-4045-B7D4-5657D928AA30}" type="pres">
      <dgm:prSet presAssocID="{6046A505-E74C-4879-9F97-45FB423AAF02}" presName="dummyNode2" presStyleLbl="node1" presStyleIdx="2" presStyleCnt="4"/>
      <dgm:spPr/>
    </dgm:pt>
    <dgm:pt modelId="{96D04990-6F43-426E-98F1-344F1310A20F}" type="pres">
      <dgm:prSet presAssocID="{6046A505-E74C-4879-9F97-45FB423AAF02}" presName="childNode2" presStyleLbl="bgAcc1" presStyleIdx="3" presStyleCnt="4" custScaleY="122737">
        <dgm:presLayoutVars>
          <dgm:bulletEnabled val="1"/>
        </dgm:presLayoutVars>
      </dgm:prSet>
      <dgm:spPr/>
    </dgm:pt>
    <dgm:pt modelId="{FB5EC144-431F-4303-A56E-D2ECCC3C9E0D}" type="pres">
      <dgm:prSet presAssocID="{6046A505-E74C-4879-9F97-45FB423AAF02}" presName="childNode2tx" presStyleLbl="bgAcc1" presStyleIdx="3" presStyleCnt="4">
        <dgm:presLayoutVars>
          <dgm:bulletEnabled val="1"/>
        </dgm:presLayoutVars>
      </dgm:prSet>
      <dgm:spPr/>
    </dgm:pt>
    <dgm:pt modelId="{9EBA5F17-EC9D-42BE-ABCA-A5C351DCE5F5}" type="pres">
      <dgm:prSet presAssocID="{6046A505-E74C-4879-9F97-45FB423AAF02}" presName="parentNode2" presStyleLbl="node1" presStyleIdx="3" presStyleCnt="4">
        <dgm:presLayoutVars>
          <dgm:chMax val="0"/>
          <dgm:bulletEnabled val="1"/>
        </dgm:presLayoutVars>
      </dgm:prSet>
      <dgm:spPr/>
    </dgm:pt>
    <dgm:pt modelId="{245BF257-1FDA-449C-943C-8C12C7711B98}" type="pres">
      <dgm:prSet presAssocID="{6046A505-E74C-4879-9F97-45FB423AAF02}" presName="connSite2" presStyleCnt="0"/>
      <dgm:spPr/>
    </dgm:pt>
  </dgm:ptLst>
  <dgm:cxnLst>
    <dgm:cxn modelId="{EB92CC11-6106-43A2-A1FD-D45FB806271A}" type="presOf" srcId="{1422267B-A52F-434C-9842-29252FEF717A}" destId="{1FFC0F76-B861-40EE-B999-DBCEB24ECF82}" srcOrd="0" destOrd="0" presId="urn:microsoft.com/office/officeart/2005/8/layout/hProcess4"/>
    <dgm:cxn modelId="{CD740420-B1C4-46B9-AFD5-A61903E4E3C8}" type="presOf" srcId="{42443779-DDBB-4FF8-9C1C-B0C81DB1D131}" destId="{90628BF1-9BC2-4C5B-BEE5-2A3F71857153}" srcOrd="0" destOrd="0" presId="urn:microsoft.com/office/officeart/2005/8/layout/hProcess4"/>
    <dgm:cxn modelId="{0E527126-3FB8-43CE-B161-7202C3AC187D}" type="presOf" srcId="{805B6C58-B65F-48EF-852B-A0ECFBD4F4BC}" destId="{A6636F6D-C648-4068-AD5A-9C141F2B50AB}" srcOrd="0" destOrd="0" presId="urn:microsoft.com/office/officeart/2005/8/layout/hProcess4"/>
    <dgm:cxn modelId="{C87F9635-D7CE-466A-BD4F-0DA458A3279F}" type="presOf" srcId="{CCC27E63-BD15-441C-B4AC-8F6576FA1728}" destId="{5D0DD89E-C5B5-4DEC-B7E7-DE6C404ED5FF}" srcOrd="0" destOrd="0" presId="urn:microsoft.com/office/officeart/2005/8/layout/hProcess4"/>
    <dgm:cxn modelId="{BF6B063B-474F-4520-B3FF-BD46BB69BE45}" type="presOf" srcId="{C07DFFC8-D5E4-4C26-9CB6-B7E9F5423585}" destId="{F0E9BD37-6EFE-4B9F-B6A3-5BE3EE8FB8E3}" srcOrd="1" destOrd="0" presId="urn:microsoft.com/office/officeart/2005/8/layout/hProcess4"/>
    <dgm:cxn modelId="{5AACA744-E180-417D-83AC-ECA9EFA94436}" type="presOf" srcId="{6046A505-E74C-4879-9F97-45FB423AAF02}" destId="{9EBA5F17-EC9D-42BE-ABCA-A5C351DCE5F5}" srcOrd="0" destOrd="0" presId="urn:microsoft.com/office/officeart/2005/8/layout/hProcess4"/>
    <dgm:cxn modelId="{EA925D4C-F04A-4D8E-B3A6-0C924D0E80F8}" srcId="{16B0E264-8516-464F-9FCA-73FAD20A1747}" destId="{805B6C58-B65F-48EF-852B-A0ECFBD4F4BC}" srcOrd="1" destOrd="0" parTransId="{B2A78470-2F29-4677-8F17-0DAA5415383E}" sibTransId="{42443779-DDBB-4FF8-9C1C-B0C81DB1D131}"/>
    <dgm:cxn modelId="{E356B075-1E88-4261-BF34-49FABA1A500E}" type="presOf" srcId="{21E2EFF0-C7DA-4E7B-9F60-00DB60AE2046}" destId="{96D04990-6F43-426E-98F1-344F1310A20F}" srcOrd="0" destOrd="0" presId="urn:microsoft.com/office/officeart/2005/8/layout/hProcess4"/>
    <dgm:cxn modelId="{72DADB76-BCE3-4F2F-99DC-C731788BB51D}" type="presOf" srcId="{5E79F092-2D2C-4411-86AD-825D74CEAF17}" destId="{52565BDE-16B3-4D45-A4C7-2F294CAABEA9}" srcOrd="1" destOrd="0" presId="urn:microsoft.com/office/officeart/2005/8/layout/hProcess4"/>
    <dgm:cxn modelId="{055B627B-E1ED-4493-9DED-1D858F5EEC11}" srcId="{16B0E264-8516-464F-9FCA-73FAD20A1747}" destId="{6046A505-E74C-4879-9F97-45FB423AAF02}" srcOrd="3" destOrd="0" parTransId="{7AF11D7D-4B65-4995-8400-17B606D8551A}" sibTransId="{18658BE3-E516-414D-992F-1D262F1DCAD9}"/>
    <dgm:cxn modelId="{1DFCA37C-6CC2-45D8-9438-F3B97C7B8492}" type="presOf" srcId="{21E2EFF0-C7DA-4E7B-9F60-00DB60AE2046}" destId="{FB5EC144-431F-4303-A56E-D2ECCC3C9E0D}" srcOrd="1" destOrd="0" presId="urn:microsoft.com/office/officeart/2005/8/layout/hProcess4"/>
    <dgm:cxn modelId="{C82BFB85-3544-436B-9D29-C01719D4DF40}" type="presOf" srcId="{6678B650-31BC-4FAE-B44C-566636277FB5}" destId="{7781F86C-4C22-434C-B834-16EE577B71DA}" srcOrd="0" destOrd="0" presId="urn:microsoft.com/office/officeart/2005/8/layout/hProcess4"/>
    <dgm:cxn modelId="{A4AA9A8D-0209-491F-A2E9-2AC2EF0E9527}" type="presOf" srcId="{348D4FD1-8EB4-4B4E-A6E6-B0286AEA9F85}" destId="{5CCD69EB-23F8-4F4A-B067-4298D60D7946}" srcOrd="0" destOrd="0" presId="urn:microsoft.com/office/officeart/2005/8/layout/hProcess4"/>
    <dgm:cxn modelId="{290DB892-2483-41C5-887E-BC86E900480E}" type="presOf" srcId="{5E79F092-2D2C-4411-86AD-825D74CEAF17}" destId="{3FFD0989-7859-4E88-A374-9A1894CC1D77}" srcOrd="0" destOrd="0" presId="urn:microsoft.com/office/officeart/2005/8/layout/hProcess4"/>
    <dgm:cxn modelId="{023CCAAD-0D3D-4E50-A1A6-ED3B246DAE36}" srcId="{16B0E264-8516-464F-9FCA-73FAD20A1747}" destId="{348D4FD1-8EB4-4B4E-A6E6-B0286AEA9F85}" srcOrd="2" destOrd="0" parTransId="{6CED2300-DE4F-4668-A39C-64B0CC2B064B}" sibTransId="{CCC27E63-BD15-441C-B4AC-8F6576FA1728}"/>
    <dgm:cxn modelId="{9990A2B7-2D49-42DB-A46E-17819500AD0A}" srcId="{16B0E264-8516-464F-9FCA-73FAD20A1747}" destId="{6678B650-31BC-4FAE-B44C-566636277FB5}" srcOrd="0" destOrd="0" parTransId="{10B17F9D-74D7-4E40-B1DF-5744A739D2B8}" sibTransId="{282A8682-CA44-4049-B3B4-96534A376411}"/>
    <dgm:cxn modelId="{B05321B9-05F7-4898-BD1E-A8692C6D94FF}" srcId="{805B6C58-B65F-48EF-852B-A0ECFBD4F4BC}" destId="{C07DFFC8-D5E4-4C26-9CB6-B7E9F5423585}" srcOrd="0" destOrd="0" parTransId="{0B0EF1B5-FDBA-4D61-A801-7337E2847E3C}" sibTransId="{F83FDD1A-CF6E-47AD-874F-60763CA58218}"/>
    <dgm:cxn modelId="{C9B97FC3-B397-4F24-BCBC-7F548E483C6B}" srcId="{6046A505-E74C-4879-9F97-45FB423AAF02}" destId="{21E2EFF0-C7DA-4E7B-9F60-00DB60AE2046}" srcOrd="0" destOrd="0" parTransId="{170143C7-4AF8-4937-B896-271C68878E8A}" sibTransId="{91A1F0F8-1AC0-406C-8B20-43ABABA5AEFC}"/>
    <dgm:cxn modelId="{973444CE-D286-428B-B83C-1BCCD6FC08A2}" type="presOf" srcId="{16B0E264-8516-464F-9FCA-73FAD20A1747}" destId="{8BAEF4D2-12D8-491E-B98B-B57F61C7832A}" srcOrd="0" destOrd="0" presId="urn:microsoft.com/office/officeart/2005/8/layout/hProcess4"/>
    <dgm:cxn modelId="{3D56BCD0-FF0A-48C9-AEE5-46B96A258094}" type="presOf" srcId="{1422267B-A52F-434C-9842-29252FEF717A}" destId="{BB3F2718-1BEB-4BB0-8D1A-4D4289AC6588}" srcOrd="1" destOrd="0" presId="urn:microsoft.com/office/officeart/2005/8/layout/hProcess4"/>
    <dgm:cxn modelId="{4468D4D1-0604-4BCF-93F3-DA9D9D5279F8}" type="presOf" srcId="{282A8682-CA44-4049-B3B4-96534A376411}" destId="{E40762F5-88AE-4456-9CFE-7FF9D8C42E89}" srcOrd="0" destOrd="0" presId="urn:microsoft.com/office/officeart/2005/8/layout/hProcess4"/>
    <dgm:cxn modelId="{FAAB05E5-4BFE-499F-A145-3D299C6DE214}" type="presOf" srcId="{C07DFFC8-D5E4-4C26-9CB6-B7E9F5423585}" destId="{E6F9E348-DFFE-48E8-AF1F-4E5DA4F867C0}" srcOrd="0" destOrd="0" presId="urn:microsoft.com/office/officeart/2005/8/layout/hProcess4"/>
    <dgm:cxn modelId="{1CE829E6-02F6-40F0-974C-58BF3F92DAAD}" srcId="{6678B650-31BC-4FAE-B44C-566636277FB5}" destId="{5E79F092-2D2C-4411-86AD-825D74CEAF17}" srcOrd="0" destOrd="0" parTransId="{B6A02160-FE37-413C-8BC9-5EEB2AD004AF}" sibTransId="{95A6E063-2E27-475E-B407-0C256803C232}"/>
    <dgm:cxn modelId="{DEF6F4EB-540C-4C02-9797-00692C848967}" srcId="{348D4FD1-8EB4-4B4E-A6E6-B0286AEA9F85}" destId="{1422267B-A52F-434C-9842-29252FEF717A}" srcOrd="0" destOrd="0" parTransId="{17AB2F17-4E7C-4654-939A-21B31F9880AD}" sibTransId="{74342DB6-3EED-437A-86C9-265EFB25B26D}"/>
    <dgm:cxn modelId="{ADD1894C-E1F0-4F2F-9DDD-963698419671}" type="presParOf" srcId="{8BAEF4D2-12D8-491E-B98B-B57F61C7832A}" destId="{4A6B7E57-E163-4314-92C3-C2C80F835074}" srcOrd="0" destOrd="0" presId="urn:microsoft.com/office/officeart/2005/8/layout/hProcess4"/>
    <dgm:cxn modelId="{82DC97E5-29A4-4E41-AF8D-4C10B8403971}" type="presParOf" srcId="{8BAEF4D2-12D8-491E-B98B-B57F61C7832A}" destId="{8BED4793-E46E-40BC-B132-3B69B89B64F0}" srcOrd="1" destOrd="0" presId="urn:microsoft.com/office/officeart/2005/8/layout/hProcess4"/>
    <dgm:cxn modelId="{001B2121-070B-469B-955B-F19416300836}" type="presParOf" srcId="{8BAEF4D2-12D8-491E-B98B-B57F61C7832A}" destId="{900D2F1C-1A3F-42E0-9EC7-7AA6C749A8FA}" srcOrd="2" destOrd="0" presId="urn:microsoft.com/office/officeart/2005/8/layout/hProcess4"/>
    <dgm:cxn modelId="{AA675B60-9997-4C72-B773-803CD2A59E94}" type="presParOf" srcId="{900D2F1C-1A3F-42E0-9EC7-7AA6C749A8FA}" destId="{153BA9CD-39DE-48CE-9859-CB2F69B4842F}" srcOrd="0" destOrd="0" presId="urn:microsoft.com/office/officeart/2005/8/layout/hProcess4"/>
    <dgm:cxn modelId="{36C09339-18B5-425C-86CC-FA247B182C64}" type="presParOf" srcId="{153BA9CD-39DE-48CE-9859-CB2F69B4842F}" destId="{5A8DAAA6-0F3C-4DA3-8DC4-9AE4A682639C}" srcOrd="0" destOrd="0" presId="urn:microsoft.com/office/officeart/2005/8/layout/hProcess4"/>
    <dgm:cxn modelId="{5F8241A9-506F-46DE-8341-BAB26C91A4AF}" type="presParOf" srcId="{153BA9CD-39DE-48CE-9859-CB2F69B4842F}" destId="{3FFD0989-7859-4E88-A374-9A1894CC1D77}" srcOrd="1" destOrd="0" presId="urn:microsoft.com/office/officeart/2005/8/layout/hProcess4"/>
    <dgm:cxn modelId="{E88FD0F8-7C31-402A-8D62-5C55E9A51308}" type="presParOf" srcId="{153BA9CD-39DE-48CE-9859-CB2F69B4842F}" destId="{52565BDE-16B3-4D45-A4C7-2F294CAABEA9}" srcOrd="2" destOrd="0" presId="urn:microsoft.com/office/officeart/2005/8/layout/hProcess4"/>
    <dgm:cxn modelId="{725642FE-4E75-4E69-AD45-3762B9E06C56}" type="presParOf" srcId="{153BA9CD-39DE-48CE-9859-CB2F69B4842F}" destId="{7781F86C-4C22-434C-B834-16EE577B71DA}" srcOrd="3" destOrd="0" presId="urn:microsoft.com/office/officeart/2005/8/layout/hProcess4"/>
    <dgm:cxn modelId="{1C9E0B94-EEA2-49BB-8F66-EF101DEADD31}" type="presParOf" srcId="{153BA9CD-39DE-48CE-9859-CB2F69B4842F}" destId="{36B362A0-347A-45FF-B087-1E0AE3F55B99}" srcOrd="4" destOrd="0" presId="urn:microsoft.com/office/officeart/2005/8/layout/hProcess4"/>
    <dgm:cxn modelId="{3EBCB4E3-D21C-4670-8B49-34E22A833411}" type="presParOf" srcId="{900D2F1C-1A3F-42E0-9EC7-7AA6C749A8FA}" destId="{E40762F5-88AE-4456-9CFE-7FF9D8C42E89}" srcOrd="1" destOrd="0" presId="urn:microsoft.com/office/officeart/2005/8/layout/hProcess4"/>
    <dgm:cxn modelId="{54201A96-61F5-4FF4-91D3-1512D219E5F5}" type="presParOf" srcId="{900D2F1C-1A3F-42E0-9EC7-7AA6C749A8FA}" destId="{267AF3C9-A7A9-4622-B4C3-10D21D31B423}" srcOrd="2" destOrd="0" presId="urn:microsoft.com/office/officeart/2005/8/layout/hProcess4"/>
    <dgm:cxn modelId="{A1C80AD5-9B66-4C59-BA4C-D3CDD3BCC2D7}" type="presParOf" srcId="{267AF3C9-A7A9-4622-B4C3-10D21D31B423}" destId="{3749FBFE-6798-4FFA-A36D-7E5E10186036}" srcOrd="0" destOrd="0" presId="urn:microsoft.com/office/officeart/2005/8/layout/hProcess4"/>
    <dgm:cxn modelId="{6A5EAD41-AC85-4A1B-85E9-1093801C9136}" type="presParOf" srcId="{267AF3C9-A7A9-4622-B4C3-10D21D31B423}" destId="{E6F9E348-DFFE-48E8-AF1F-4E5DA4F867C0}" srcOrd="1" destOrd="0" presId="urn:microsoft.com/office/officeart/2005/8/layout/hProcess4"/>
    <dgm:cxn modelId="{F2FF4B7D-F43F-4337-B1F4-1CD9F6D0BF93}" type="presParOf" srcId="{267AF3C9-A7A9-4622-B4C3-10D21D31B423}" destId="{F0E9BD37-6EFE-4B9F-B6A3-5BE3EE8FB8E3}" srcOrd="2" destOrd="0" presId="urn:microsoft.com/office/officeart/2005/8/layout/hProcess4"/>
    <dgm:cxn modelId="{1C9B9962-5498-4A31-9F7E-A6FADDA5CFBF}" type="presParOf" srcId="{267AF3C9-A7A9-4622-B4C3-10D21D31B423}" destId="{A6636F6D-C648-4068-AD5A-9C141F2B50AB}" srcOrd="3" destOrd="0" presId="urn:microsoft.com/office/officeart/2005/8/layout/hProcess4"/>
    <dgm:cxn modelId="{7420CA8B-B1F6-4CB6-873F-B58DA46C064E}" type="presParOf" srcId="{267AF3C9-A7A9-4622-B4C3-10D21D31B423}" destId="{4DC23EE9-841D-49AE-A31A-2E988F0EF8A5}" srcOrd="4" destOrd="0" presId="urn:microsoft.com/office/officeart/2005/8/layout/hProcess4"/>
    <dgm:cxn modelId="{267249A6-5738-43F9-AF7B-D541183E122A}" type="presParOf" srcId="{900D2F1C-1A3F-42E0-9EC7-7AA6C749A8FA}" destId="{90628BF1-9BC2-4C5B-BEE5-2A3F71857153}" srcOrd="3" destOrd="0" presId="urn:microsoft.com/office/officeart/2005/8/layout/hProcess4"/>
    <dgm:cxn modelId="{F4692EA6-9000-4482-B892-D654C49FF06E}" type="presParOf" srcId="{900D2F1C-1A3F-42E0-9EC7-7AA6C749A8FA}" destId="{2CBCD6BB-1AB9-4874-B3CE-6FED0E9B114F}" srcOrd="4" destOrd="0" presId="urn:microsoft.com/office/officeart/2005/8/layout/hProcess4"/>
    <dgm:cxn modelId="{92CE2694-6756-48BA-A58F-6127118AC3FC}" type="presParOf" srcId="{2CBCD6BB-1AB9-4874-B3CE-6FED0E9B114F}" destId="{4A84A8F7-CD6A-4C5F-B31B-0E2C5E8EB575}" srcOrd="0" destOrd="0" presId="urn:microsoft.com/office/officeart/2005/8/layout/hProcess4"/>
    <dgm:cxn modelId="{9C6793EF-BB6F-4729-9963-3082DF07534A}" type="presParOf" srcId="{2CBCD6BB-1AB9-4874-B3CE-6FED0E9B114F}" destId="{1FFC0F76-B861-40EE-B999-DBCEB24ECF82}" srcOrd="1" destOrd="0" presId="urn:microsoft.com/office/officeart/2005/8/layout/hProcess4"/>
    <dgm:cxn modelId="{1D04072E-33D5-46F9-8582-E44D9824D941}" type="presParOf" srcId="{2CBCD6BB-1AB9-4874-B3CE-6FED0E9B114F}" destId="{BB3F2718-1BEB-4BB0-8D1A-4D4289AC6588}" srcOrd="2" destOrd="0" presId="urn:microsoft.com/office/officeart/2005/8/layout/hProcess4"/>
    <dgm:cxn modelId="{9BEFE3FA-35AB-49D5-842C-6CAACA05B8A6}" type="presParOf" srcId="{2CBCD6BB-1AB9-4874-B3CE-6FED0E9B114F}" destId="{5CCD69EB-23F8-4F4A-B067-4298D60D7946}" srcOrd="3" destOrd="0" presId="urn:microsoft.com/office/officeart/2005/8/layout/hProcess4"/>
    <dgm:cxn modelId="{B94F6DE0-EB56-4318-80D4-3493B1356719}" type="presParOf" srcId="{2CBCD6BB-1AB9-4874-B3CE-6FED0E9B114F}" destId="{EF712387-D213-4817-AA7D-FFD5CCBD5713}" srcOrd="4" destOrd="0" presId="urn:microsoft.com/office/officeart/2005/8/layout/hProcess4"/>
    <dgm:cxn modelId="{5FF2E3A3-5F29-477B-82A5-345742BB5525}" type="presParOf" srcId="{900D2F1C-1A3F-42E0-9EC7-7AA6C749A8FA}" destId="{5D0DD89E-C5B5-4DEC-B7E7-DE6C404ED5FF}" srcOrd="5" destOrd="0" presId="urn:microsoft.com/office/officeart/2005/8/layout/hProcess4"/>
    <dgm:cxn modelId="{3B39E4D2-DA34-44A3-B602-E891A759C744}" type="presParOf" srcId="{900D2F1C-1A3F-42E0-9EC7-7AA6C749A8FA}" destId="{82170C22-000B-41EE-9C92-DC373AA6D0DD}" srcOrd="6" destOrd="0" presId="urn:microsoft.com/office/officeart/2005/8/layout/hProcess4"/>
    <dgm:cxn modelId="{98B926A9-7ABF-493D-BC0F-9E958FCF1B31}" type="presParOf" srcId="{82170C22-000B-41EE-9C92-DC373AA6D0DD}" destId="{D3733942-EEA4-4045-B7D4-5657D928AA30}" srcOrd="0" destOrd="0" presId="urn:microsoft.com/office/officeart/2005/8/layout/hProcess4"/>
    <dgm:cxn modelId="{192C0AF0-B258-4957-B83A-E19A8C998F09}" type="presParOf" srcId="{82170C22-000B-41EE-9C92-DC373AA6D0DD}" destId="{96D04990-6F43-426E-98F1-344F1310A20F}" srcOrd="1" destOrd="0" presId="urn:microsoft.com/office/officeart/2005/8/layout/hProcess4"/>
    <dgm:cxn modelId="{BA96C8AC-1256-462F-B083-0CD380AB38F3}" type="presParOf" srcId="{82170C22-000B-41EE-9C92-DC373AA6D0DD}" destId="{FB5EC144-431F-4303-A56E-D2ECCC3C9E0D}" srcOrd="2" destOrd="0" presId="urn:microsoft.com/office/officeart/2005/8/layout/hProcess4"/>
    <dgm:cxn modelId="{F72FC5FE-C0DC-431B-AD7F-83CF20728B95}" type="presParOf" srcId="{82170C22-000B-41EE-9C92-DC373AA6D0DD}" destId="{9EBA5F17-EC9D-42BE-ABCA-A5C351DCE5F5}" srcOrd="3" destOrd="0" presId="urn:microsoft.com/office/officeart/2005/8/layout/hProcess4"/>
    <dgm:cxn modelId="{D59FA3D2-FC90-4F5E-B2B7-A8967E7A7CC1}" type="presParOf" srcId="{82170C22-000B-41EE-9C92-DC373AA6D0DD}" destId="{245BF257-1FDA-449C-943C-8C12C7711B9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7F2B65-B94D-4CD1-B4E1-ED4257F61D5B}">
      <dsp:nvSpPr>
        <dsp:cNvPr id="0" name=""/>
        <dsp:cNvSpPr/>
      </dsp:nvSpPr>
      <dsp:spPr bwMode="auto">
        <a:xfrm>
          <a:off x="2046616" y="1832172"/>
          <a:ext cx="2328770" cy="2014481"/>
        </a:xfrm>
        <a:prstGeom prst="hexagon">
          <a:avLst>
            <a:gd name="adj" fmla="val 2857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endParaRPr lang="en-GB" sz="1300" b="0" i="0" kern="1200">
            <a:latin typeface="Arial"/>
          </a:endParaRPr>
        </a:p>
      </dsp:txBody>
      <dsp:txXfrm>
        <a:off x="2432526" y="2166000"/>
        <a:ext cx="1556950" cy="1346825"/>
      </dsp:txXfrm>
    </dsp:sp>
    <dsp:sp modelId="{17CC4A56-5CF1-42D1-AC59-85EAF9897AF4}">
      <dsp:nvSpPr>
        <dsp:cNvPr id="0" name=""/>
        <dsp:cNvSpPr/>
      </dsp:nvSpPr>
      <dsp:spPr bwMode="auto">
        <a:xfrm>
          <a:off x="3504874" y="868379"/>
          <a:ext cx="878638" cy="7570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rgbClr val="000000"/>
        </a:lnRef>
        <a:fillRef idx="1">
          <a:srgbClr val="000000"/>
        </a:fillRef>
        <a:effectRef idx="0">
          <a:srgbClr val="000000"/>
        </a:effectRef>
        <a:fontRef idx="minor"/>
      </dsp:style>
    </dsp:sp>
    <dsp:sp modelId="{357098F5-67F9-44E3-BF77-278D8E04A98F}">
      <dsp:nvSpPr>
        <dsp:cNvPr id="0" name=""/>
        <dsp:cNvSpPr/>
      </dsp:nvSpPr>
      <dsp:spPr bwMode="auto">
        <a:xfrm>
          <a:off x="2257064" y="0"/>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en-GB" sz="1300" b="1" i="0" u="sng" kern="1200">
              <a:latin typeface="Arial"/>
            </a:rPr>
            <a:t>Lawfulness</a:t>
          </a:r>
          <a:endParaRPr sz="1300" b="1" u="sng" kern="1200"/>
        </a:p>
      </dsp:txBody>
      <dsp:txXfrm>
        <a:off x="2573328" y="273606"/>
        <a:ext cx="1275883" cy="1103787"/>
      </dsp:txXfrm>
    </dsp:sp>
    <dsp:sp modelId="{3D12E491-1D24-4EF2-9195-64E39AFEB638}">
      <dsp:nvSpPr>
        <dsp:cNvPr id="0" name=""/>
        <dsp:cNvSpPr/>
      </dsp:nvSpPr>
      <dsp:spPr bwMode="auto">
        <a:xfrm>
          <a:off x="4530313" y="2283684"/>
          <a:ext cx="878638" cy="7570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rgbClr val="000000"/>
        </a:lnRef>
        <a:fillRef idx="1">
          <a:srgbClr val="000000"/>
        </a:fillRef>
        <a:effectRef idx="0">
          <a:srgbClr val="000000"/>
        </a:effectRef>
        <a:fontRef idx="minor"/>
      </dsp:style>
    </dsp:sp>
    <dsp:sp modelId="{73A58705-6A97-47BD-A594-6A0D7AF7F179}">
      <dsp:nvSpPr>
        <dsp:cNvPr id="0" name=""/>
        <dsp:cNvSpPr/>
      </dsp:nvSpPr>
      <dsp:spPr bwMode="auto">
        <a:xfrm>
          <a:off x="4011364" y="1015475"/>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en-GB" sz="1300" b="0" i="0" kern="1200">
              <a:latin typeface="Arial"/>
            </a:rPr>
            <a:t>Purpose Limitation</a:t>
          </a:r>
          <a:endParaRPr sz="1300" kern="1200"/>
        </a:p>
      </dsp:txBody>
      <dsp:txXfrm>
        <a:off x="4327628" y="1289081"/>
        <a:ext cx="1275883" cy="1103787"/>
      </dsp:txXfrm>
    </dsp:sp>
    <dsp:sp modelId="{EC129735-F092-44A4-94E3-F53F23F119C2}">
      <dsp:nvSpPr>
        <dsp:cNvPr id="0" name=""/>
        <dsp:cNvSpPr/>
      </dsp:nvSpPr>
      <dsp:spPr bwMode="auto">
        <a:xfrm>
          <a:off x="3817977" y="3881297"/>
          <a:ext cx="878638" cy="7570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rgbClr val="000000"/>
        </a:lnRef>
        <a:fillRef idx="1">
          <a:srgbClr val="000000"/>
        </a:fillRef>
        <a:effectRef idx="0">
          <a:srgbClr val="000000"/>
        </a:effectRef>
        <a:fontRef idx="minor"/>
      </dsp:style>
    </dsp:sp>
    <dsp:sp modelId="{D60C8E1A-9C29-4F5B-9C05-2A38191FB972}">
      <dsp:nvSpPr>
        <dsp:cNvPr id="0" name=""/>
        <dsp:cNvSpPr/>
      </dsp:nvSpPr>
      <dsp:spPr bwMode="auto">
        <a:xfrm>
          <a:off x="4011364" y="3011782"/>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en-GB" sz="1300" b="0" i="0" kern="1200">
              <a:latin typeface="Arial"/>
            </a:rPr>
            <a:t>Data Minimisation</a:t>
          </a:r>
          <a:endParaRPr sz="1300" kern="1200"/>
        </a:p>
      </dsp:txBody>
      <dsp:txXfrm>
        <a:off x="4327628" y="3285388"/>
        <a:ext cx="1275883" cy="1103787"/>
      </dsp:txXfrm>
    </dsp:sp>
    <dsp:sp modelId="{B493BFF1-18B7-4044-9D06-ED9D60085593}">
      <dsp:nvSpPr>
        <dsp:cNvPr id="0" name=""/>
        <dsp:cNvSpPr/>
      </dsp:nvSpPr>
      <dsp:spPr bwMode="auto">
        <a:xfrm>
          <a:off x="2050949" y="4047136"/>
          <a:ext cx="878638" cy="7570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rgbClr val="000000"/>
        </a:lnRef>
        <a:fillRef idx="1">
          <a:srgbClr val="000000"/>
        </a:fillRef>
        <a:effectRef idx="0">
          <a:srgbClr val="000000"/>
        </a:effectRef>
        <a:fontRef idx="minor"/>
      </dsp:style>
    </dsp:sp>
    <dsp:sp modelId="{C3F7B184-5F2B-4C79-8763-B4295839F227}">
      <dsp:nvSpPr>
        <dsp:cNvPr id="0" name=""/>
        <dsp:cNvSpPr/>
      </dsp:nvSpPr>
      <dsp:spPr bwMode="auto">
        <a:xfrm>
          <a:off x="2261129" y="4028394"/>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en-GB" sz="1300" b="1" i="0" u="sng" kern="1200">
              <a:latin typeface="Arial"/>
            </a:rPr>
            <a:t>Transparency</a:t>
          </a:r>
          <a:endParaRPr sz="1300" b="1" u="sng" kern="1200"/>
        </a:p>
      </dsp:txBody>
      <dsp:txXfrm>
        <a:off x="2577393" y="4302000"/>
        <a:ext cx="1275883" cy="1103787"/>
      </dsp:txXfrm>
    </dsp:sp>
    <dsp:sp modelId="{8CA804E7-33BC-49FC-8305-C59BFB57DEC9}">
      <dsp:nvSpPr>
        <dsp:cNvPr id="0" name=""/>
        <dsp:cNvSpPr/>
      </dsp:nvSpPr>
      <dsp:spPr>
        <a:xfrm>
          <a:off x="1008717" y="2632399"/>
          <a:ext cx="878638" cy="7570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rgbClr val="000000"/>
        </a:lnRef>
        <a:fillRef idx="1">
          <a:srgbClr val="000000"/>
        </a:fillRef>
        <a:effectRef idx="0">
          <a:srgbClr val="000000"/>
        </a:effectRef>
        <a:fontRef idx="minor"/>
      </dsp:style>
    </dsp:sp>
    <dsp:sp modelId="{790AFD93-623A-4B22-8A9F-872468FAB8A7}">
      <dsp:nvSpPr>
        <dsp:cNvPr id="0" name=""/>
        <dsp:cNvSpPr/>
      </dsp:nvSpPr>
      <dsp:spPr bwMode="auto">
        <a:xfrm>
          <a:off x="502769" y="3012918"/>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en-GB" sz="1300" b="1" i="0" u="sng" kern="1200">
              <a:latin typeface="Arial"/>
            </a:rPr>
            <a:t>Documentation</a:t>
          </a:r>
          <a:endParaRPr sz="1300" b="1" u="sng" kern="1200"/>
        </a:p>
      </dsp:txBody>
      <dsp:txXfrm>
        <a:off x="819033" y="3286524"/>
        <a:ext cx="1275883" cy="1103787"/>
      </dsp:txXfrm>
    </dsp:sp>
    <dsp:sp modelId="{63FC3F63-1230-4886-9698-7031274944B5}">
      <dsp:nvSpPr>
        <dsp:cNvPr id="0" name=""/>
        <dsp:cNvSpPr/>
      </dsp:nvSpPr>
      <dsp:spPr bwMode="auto">
        <a:xfrm>
          <a:off x="502769" y="1013203"/>
          <a:ext cx="1908411" cy="1650999"/>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defRPr/>
          </a:pPr>
          <a:r>
            <a:rPr lang="de-DE" sz="1300" b="1" u="sng" kern="1200" err="1"/>
            <a:t>Accountability</a:t>
          </a:r>
          <a:endParaRPr sz="1300" b="1" u="sng" kern="1200"/>
        </a:p>
      </dsp:txBody>
      <dsp:txXfrm>
        <a:off x="819033" y="1286809"/>
        <a:ext cx="1275883" cy="1103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70B7F-9FED-4349-AFCA-B0F00B81D866}">
      <dsp:nvSpPr>
        <dsp:cNvPr id="0" name=""/>
        <dsp:cNvSpPr/>
      </dsp:nvSpPr>
      <dsp:spPr>
        <a:xfrm>
          <a:off x="1002121"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D77081-510F-4E3C-B965-4C3B13FF860B}">
      <dsp:nvSpPr>
        <dsp:cNvPr id="0" name=""/>
        <dsp:cNvSpPr/>
      </dsp:nvSpPr>
      <dsp:spPr>
        <a:xfrm>
          <a:off x="338822"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Dim your lights</a:t>
          </a:r>
        </a:p>
      </dsp:txBody>
      <dsp:txXfrm>
        <a:off x="338822" y="2247093"/>
        <a:ext cx="2411995" cy="720000"/>
      </dsp:txXfrm>
    </dsp:sp>
    <dsp:sp modelId="{5D5243BA-397B-4C58-815C-7C59E7FDBA1E}">
      <dsp:nvSpPr>
        <dsp:cNvPr id="0" name=""/>
        <dsp:cNvSpPr/>
      </dsp:nvSpPr>
      <dsp:spPr>
        <a:xfrm>
          <a:off x="3836215"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D32192-CE41-4FF2-A8D6-AA3CA6B9D1E9}">
      <dsp:nvSpPr>
        <dsp:cNvPr id="0" name=""/>
        <dsp:cNvSpPr/>
      </dsp:nvSpPr>
      <dsp:spPr>
        <a:xfrm>
          <a:off x="3172917"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Chatting companion</a:t>
          </a:r>
        </a:p>
      </dsp:txBody>
      <dsp:txXfrm>
        <a:off x="3172917" y="2247093"/>
        <a:ext cx="2411995" cy="720000"/>
      </dsp:txXfrm>
    </dsp:sp>
    <dsp:sp modelId="{3564DFFF-2088-48FD-8A39-63C8EAF36A27}">
      <dsp:nvSpPr>
        <dsp:cNvPr id="0" name=""/>
        <dsp:cNvSpPr/>
      </dsp:nvSpPr>
      <dsp:spPr>
        <a:xfrm>
          <a:off x="6670310" y="842906"/>
          <a:ext cx="1085397" cy="1085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4B6266-ADB1-4FFD-AEB9-53922163E843}">
      <dsp:nvSpPr>
        <dsp:cNvPr id="0" name=""/>
        <dsp:cNvSpPr/>
      </dsp:nvSpPr>
      <dsp:spPr>
        <a:xfrm>
          <a:off x="6007011"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Automate business functions</a:t>
          </a:r>
        </a:p>
      </dsp:txBody>
      <dsp:txXfrm>
        <a:off x="6007011" y="2247093"/>
        <a:ext cx="2411995" cy="720000"/>
      </dsp:txXfrm>
    </dsp:sp>
    <dsp:sp modelId="{E0064CF8-5C18-42EC-96EC-34D094700784}">
      <dsp:nvSpPr>
        <dsp:cNvPr id="0" name=""/>
        <dsp:cNvSpPr/>
      </dsp:nvSpPr>
      <dsp:spPr>
        <a:xfrm>
          <a:off x="9504404"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BDCDDB-11B1-4A33-B898-8551255C5C0F}">
      <dsp:nvSpPr>
        <dsp:cNvPr id="0" name=""/>
        <dsp:cNvSpPr/>
      </dsp:nvSpPr>
      <dsp:spPr>
        <a:xfrm>
          <a:off x="8841106"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Build code</a:t>
          </a:r>
        </a:p>
      </dsp:txBody>
      <dsp:txXfrm>
        <a:off x="8841106" y="2247093"/>
        <a:ext cx="2411995"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70B7F-9FED-4349-AFCA-B0F00B81D866}">
      <dsp:nvSpPr>
        <dsp:cNvPr id="0" name=""/>
        <dsp:cNvSpPr/>
      </dsp:nvSpPr>
      <dsp:spPr>
        <a:xfrm>
          <a:off x="1002121"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D77081-510F-4E3C-B965-4C3B13FF860B}">
      <dsp:nvSpPr>
        <dsp:cNvPr id="0" name=""/>
        <dsp:cNvSpPr/>
      </dsp:nvSpPr>
      <dsp:spPr>
        <a:xfrm>
          <a:off x="338822"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High energy use</a:t>
          </a:r>
        </a:p>
      </dsp:txBody>
      <dsp:txXfrm>
        <a:off x="338822" y="2247093"/>
        <a:ext cx="2411995" cy="720000"/>
      </dsp:txXfrm>
    </dsp:sp>
    <dsp:sp modelId="{5D5243BA-397B-4C58-815C-7C59E7FDBA1E}">
      <dsp:nvSpPr>
        <dsp:cNvPr id="0" name=""/>
        <dsp:cNvSpPr/>
      </dsp:nvSpPr>
      <dsp:spPr>
        <a:xfrm>
          <a:off x="3836215"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D32192-CE41-4FF2-A8D6-AA3CA6B9D1E9}">
      <dsp:nvSpPr>
        <dsp:cNvPr id="0" name=""/>
        <dsp:cNvSpPr/>
      </dsp:nvSpPr>
      <dsp:spPr>
        <a:xfrm>
          <a:off x="3172917"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Misuse of personal information</a:t>
          </a:r>
        </a:p>
      </dsp:txBody>
      <dsp:txXfrm>
        <a:off x="3172917" y="2247093"/>
        <a:ext cx="2411995" cy="720000"/>
      </dsp:txXfrm>
    </dsp:sp>
    <dsp:sp modelId="{3564DFFF-2088-48FD-8A39-63C8EAF36A27}">
      <dsp:nvSpPr>
        <dsp:cNvPr id="0" name=""/>
        <dsp:cNvSpPr/>
      </dsp:nvSpPr>
      <dsp:spPr>
        <a:xfrm>
          <a:off x="6670310"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4B6266-ADB1-4FFD-AEB9-53922163E843}">
      <dsp:nvSpPr>
        <dsp:cNvPr id="0" name=""/>
        <dsp:cNvSpPr/>
      </dsp:nvSpPr>
      <dsp:spPr>
        <a:xfrm>
          <a:off x="6007011"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Single out employees</a:t>
          </a:r>
        </a:p>
      </dsp:txBody>
      <dsp:txXfrm>
        <a:off x="6007011" y="2247093"/>
        <a:ext cx="2411995" cy="720000"/>
      </dsp:txXfrm>
    </dsp:sp>
    <dsp:sp modelId="{E0064CF8-5C18-42EC-96EC-34D094700784}">
      <dsp:nvSpPr>
        <dsp:cNvPr id="0" name=""/>
        <dsp:cNvSpPr/>
      </dsp:nvSpPr>
      <dsp:spPr>
        <a:xfrm>
          <a:off x="9504404" y="842906"/>
          <a:ext cx="1085397" cy="1085397"/>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BDCDDB-11B1-4A33-B898-8551255C5C0F}">
      <dsp:nvSpPr>
        <dsp:cNvPr id="0" name=""/>
        <dsp:cNvSpPr/>
      </dsp:nvSpPr>
      <dsp:spPr>
        <a:xfrm>
          <a:off x="8841106" y="2247093"/>
          <a:ext cx="24119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Bugs that are harder to find/counter</a:t>
          </a:r>
        </a:p>
      </dsp:txBody>
      <dsp:txXfrm>
        <a:off x="8841106" y="2247093"/>
        <a:ext cx="2411995"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7785E7-B8A4-4ABD-A8EC-A5CB9E09F9A6}">
      <dsp:nvSpPr>
        <dsp:cNvPr id="0" name=""/>
        <dsp:cNvSpPr/>
      </dsp:nvSpPr>
      <dsp:spPr>
        <a:xfrm>
          <a:off x="0" y="2976"/>
          <a:ext cx="11591924" cy="6340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49E7B9-1022-476F-B725-4D2AE07ED01E}">
      <dsp:nvSpPr>
        <dsp:cNvPr id="0" name=""/>
        <dsp:cNvSpPr/>
      </dsp:nvSpPr>
      <dsp:spPr>
        <a:xfrm>
          <a:off x="191787" y="145628"/>
          <a:ext cx="348704" cy="34870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BC2E1F-DF0B-4A9A-B22B-B3EBBBE4690D}">
      <dsp:nvSpPr>
        <dsp:cNvPr id="0" name=""/>
        <dsp:cNvSpPr/>
      </dsp:nvSpPr>
      <dsp:spPr>
        <a:xfrm>
          <a:off x="732279" y="2976"/>
          <a:ext cx="10859644" cy="63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099" tIns="67099" rIns="67099" bIns="67099" numCol="1" spcCol="1270" anchor="ctr" anchorCtr="0">
          <a:noAutofit/>
        </a:bodyPr>
        <a:lstStyle/>
        <a:p>
          <a:pPr marL="0" lvl="0" indent="0" algn="l" defTabSz="844550">
            <a:lnSpc>
              <a:spcPct val="100000"/>
            </a:lnSpc>
            <a:spcBef>
              <a:spcPct val="0"/>
            </a:spcBef>
            <a:spcAft>
              <a:spcPct val="35000"/>
            </a:spcAft>
            <a:buNone/>
          </a:pPr>
          <a:r>
            <a:rPr lang="en-US" sz="1900" b="0" i="0" kern="1200"/>
            <a:t>Safe</a:t>
          </a:r>
          <a:endParaRPr lang="en-US" sz="1900" kern="1200"/>
        </a:p>
      </dsp:txBody>
      <dsp:txXfrm>
        <a:off x="732279" y="2976"/>
        <a:ext cx="10859644" cy="634007"/>
      </dsp:txXfrm>
    </dsp:sp>
    <dsp:sp modelId="{22CDAA7C-D221-490B-8133-8741964A9C7C}">
      <dsp:nvSpPr>
        <dsp:cNvPr id="0" name=""/>
        <dsp:cNvSpPr/>
      </dsp:nvSpPr>
      <dsp:spPr>
        <a:xfrm>
          <a:off x="0" y="795486"/>
          <a:ext cx="11591924" cy="6340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979162-D10E-4030-A7BB-2A3283C6B760}">
      <dsp:nvSpPr>
        <dsp:cNvPr id="0" name=""/>
        <dsp:cNvSpPr/>
      </dsp:nvSpPr>
      <dsp:spPr>
        <a:xfrm>
          <a:off x="191787" y="938138"/>
          <a:ext cx="348704" cy="348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A4B30C-CCD1-4A30-9981-763D15E53DB2}">
      <dsp:nvSpPr>
        <dsp:cNvPr id="0" name=""/>
        <dsp:cNvSpPr/>
      </dsp:nvSpPr>
      <dsp:spPr>
        <a:xfrm>
          <a:off x="732279" y="795486"/>
          <a:ext cx="10859644" cy="63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099" tIns="67099" rIns="67099" bIns="67099" numCol="1" spcCol="1270" anchor="ctr" anchorCtr="0">
          <a:noAutofit/>
        </a:bodyPr>
        <a:lstStyle/>
        <a:p>
          <a:pPr marL="0" lvl="0" indent="0" algn="l" defTabSz="844550">
            <a:lnSpc>
              <a:spcPct val="100000"/>
            </a:lnSpc>
            <a:spcBef>
              <a:spcPct val="0"/>
            </a:spcBef>
            <a:spcAft>
              <a:spcPct val="35000"/>
            </a:spcAft>
            <a:buNone/>
          </a:pPr>
          <a:r>
            <a:rPr lang="en-US" sz="1900" b="0" i="0" kern="1200"/>
            <a:t>Reliable</a:t>
          </a:r>
          <a:endParaRPr lang="en-US" sz="1900" kern="1200"/>
        </a:p>
      </dsp:txBody>
      <dsp:txXfrm>
        <a:off x="732279" y="795486"/>
        <a:ext cx="10859644" cy="634007"/>
      </dsp:txXfrm>
    </dsp:sp>
    <dsp:sp modelId="{DE8C3FF8-125B-4183-AB83-9B950EBCB501}">
      <dsp:nvSpPr>
        <dsp:cNvPr id="0" name=""/>
        <dsp:cNvSpPr/>
      </dsp:nvSpPr>
      <dsp:spPr>
        <a:xfrm>
          <a:off x="0" y="1587996"/>
          <a:ext cx="11591924" cy="6340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C78C94-1327-4791-80E3-2D234DEE080E}">
      <dsp:nvSpPr>
        <dsp:cNvPr id="0" name=""/>
        <dsp:cNvSpPr/>
      </dsp:nvSpPr>
      <dsp:spPr>
        <a:xfrm>
          <a:off x="191787" y="1730647"/>
          <a:ext cx="348704" cy="34870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167115-088E-46CD-B247-2A8E4CEFB0F2}">
      <dsp:nvSpPr>
        <dsp:cNvPr id="0" name=""/>
        <dsp:cNvSpPr/>
      </dsp:nvSpPr>
      <dsp:spPr>
        <a:xfrm>
          <a:off x="732279" y="1587996"/>
          <a:ext cx="10859644" cy="63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099" tIns="67099" rIns="67099" bIns="67099" numCol="1" spcCol="1270" anchor="ctr" anchorCtr="0">
          <a:noAutofit/>
        </a:bodyPr>
        <a:lstStyle/>
        <a:p>
          <a:pPr marL="0" lvl="0" indent="0" algn="l" defTabSz="844550">
            <a:lnSpc>
              <a:spcPct val="100000"/>
            </a:lnSpc>
            <a:spcBef>
              <a:spcPct val="0"/>
            </a:spcBef>
            <a:spcAft>
              <a:spcPct val="35000"/>
            </a:spcAft>
            <a:buNone/>
          </a:pPr>
          <a:r>
            <a:rPr lang="en-US" sz="1900" b="0" i="0" kern="1200"/>
            <a:t>Transparent</a:t>
          </a:r>
          <a:endParaRPr lang="en-US" sz="1900" kern="1200"/>
        </a:p>
      </dsp:txBody>
      <dsp:txXfrm>
        <a:off x="732279" y="1587996"/>
        <a:ext cx="10859644" cy="634007"/>
      </dsp:txXfrm>
    </dsp:sp>
    <dsp:sp modelId="{76D0DAEC-1484-4B6F-B6C9-E914A8BBA012}">
      <dsp:nvSpPr>
        <dsp:cNvPr id="0" name=""/>
        <dsp:cNvSpPr/>
      </dsp:nvSpPr>
      <dsp:spPr>
        <a:xfrm>
          <a:off x="0" y="2380505"/>
          <a:ext cx="11591924" cy="6340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CF181E-2A82-4AEF-8BED-15E89B24F15B}">
      <dsp:nvSpPr>
        <dsp:cNvPr id="0" name=""/>
        <dsp:cNvSpPr/>
      </dsp:nvSpPr>
      <dsp:spPr>
        <a:xfrm>
          <a:off x="191787" y="2523157"/>
          <a:ext cx="348704" cy="34870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030361-37FD-4C7C-A9E9-54852593E671}">
      <dsp:nvSpPr>
        <dsp:cNvPr id="0" name=""/>
        <dsp:cNvSpPr/>
      </dsp:nvSpPr>
      <dsp:spPr>
        <a:xfrm>
          <a:off x="732279" y="2380505"/>
          <a:ext cx="10859644" cy="63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099" tIns="67099" rIns="67099" bIns="67099" numCol="1" spcCol="1270" anchor="ctr" anchorCtr="0">
          <a:noAutofit/>
        </a:bodyPr>
        <a:lstStyle/>
        <a:p>
          <a:pPr marL="0" lvl="0" indent="0" algn="l" defTabSz="844550">
            <a:lnSpc>
              <a:spcPct val="100000"/>
            </a:lnSpc>
            <a:spcBef>
              <a:spcPct val="0"/>
            </a:spcBef>
            <a:spcAft>
              <a:spcPct val="35000"/>
            </a:spcAft>
            <a:buNone/>
          </a:pPr>
          <a:r>
            <a:rPr lang="en-US" sz="1900" b="0" i="0" kern="1200"/>
            <a:t>Fair</a:t>
          </a:r>
          <a:endParaRPr lang="en-US" sz="1900" kern="1200"/>
        </a:p>
      </dsp:txBody>
      <dsp:txXfrm>
        <a:off x="732279" y="2380505"/>
        <a:ext cx="10859644" cy="634007"/>
      </dsp:txXfrm>
    </dsp:sp>
    <dsp:sp modelId="{0CA8F885-38B1-478D-9577-52A052CF30C4}">
      <dsp:nvSpPr>
        <dsp:cNvPr id="0" name=""/>
        <dsp:cNvSpPr/>
      </dsp:nvSpPr>
      <dsp:spPr>
        <a:xfrm>
          <a:off x="0" y="3173015"/>
          <a:ext cx="11591924" cy="6340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F67A23-45C3-4296-A933-72E24C0D8BCA}">
      <dsp:nvSpPr>
        <dsp:cNvPr id="0" name=""/>
        <dsp:cNvSpPr/>
      </dsp:nvSpPr>
      <dsp:spPr>
        <a:xfrm>
          <a:off x="191787" y="3315667"/>
          <a:ext cx="348704" cy="348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DF8553-4E4B-4E37-97F8-3D811DC0F51F}">
      <dsp:nvSpPr>
        <dsp:cNvPr id="0" name=""/>
        <dsp:cNvSpPr/>
      </dsp:nvSpPr>
      <dsp:spPr>
        <a:xfrm>
          <a:off x="732279" y="3173015"/>
          <a:ext cx="10859644" cy="63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099" tIns="67099" rIns="67099" bIns="67099" numCol="1" spcCol="1270" anchor="ctr" anchorCtr="0">
          <a:noAutofit/>
        </a:bodyPr>
        <a:lstStyle/>
        <a:p>
          <a:pPr marL="0" lvl="0" indent="0" algn="l" defTabSz="844550">
            <a:lnSpc>
              <a:spcPct val="100000"/>
            </a:lnSpc>
            <a:spcBef>
              <a:spcPct val="0"/>
            </a:spcBef>
            <a:spcAft>
              <a:spcPct val="35000"/>
            </a:spcAft>
            <a:buNone/>
          </a:pPr>
          <a:r>
            <a:rPr lang="en-US" sz="1900" b="0" i="0" kern="1200"/>
            <a:t>Aligned with societal values</a:t>
          </a:r>
          <a:endParaRPr lang="en-US" sz="1900" kern="1200"/>
        </a:p>
      </dsp:txBody>
      <dsp:txXfrm>
        <a:off x="732279" y="3173015"/>
        <a:ext cx="10859644" cy="634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D0989-7859-4E88-A374-9A1894CC1D77}">
      <dsp:nvSpPr>
        <dsp:cNvPr id="0" name=""/>
        <dsp:cNvSpPr/>
      </dsp:nvSpPr>
      <dsp:spPr>
        <a:xfrm>
          <a:off x="2306" y="1125431"/>
          <a:ext cx="2178156" cy="211696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1" indent="0" algn="l" defTabSz="666750">
            <a:lnSpc>
              <a:spcPct val="90000"/>
            </a:lnSpc>
            <a:spcBef>
              <a:spcPct val="0"/>
            </a:spcBef>
            <a:spcAft>
              <a:spcPct val="15000"/>
            </a:spcAft>
            <a:buFontTx/>
            <a:buNone/>
          </a:pPr>
          <a:r>
            <a:rPr lang="en-GB" sz="1500" kern="1200"/>
            <a:t>Translate principles into design choices, data practices, testing, documentation and technical safeguards</a:t>
          </a:r>
          <a:endParaRPr lang="en-US" sz="1500" kern="1200"/>
        </a:p>
      </dsp:txBody>
      <dsp:txXfrm>
        <a:off x="51023" y="1174148"/>
        <a:ext cx="2080722" cy="1565898"/>
      </dsp:txXfrm>
    </dsp:sp>
    <dsp:sp modelId="{E40762F5-88AE-4456-9CFE-7FF9D8C42E89}">
      <dsp:nvSpPr>
        <dsp:cNvPr id="0" name=""/>
        <dsp:cNvSpPr/>
      </dsp:nvSpPr>
      <dsp:spPr>
        <a:xfrm>
          <a:off x="1211502" y="1629862"/>
          <a:ext cx="2570882" cy="2570882"/>
        </a:xfrm>
        <a:prstGeom prst="leftCircularArrow">
          <a:avLst>
            <a:gd name="adj1" fmla="val 3801"/>
            <a:gd name="adj2" fmla="val 475028"/>
            <a:gd name="adj3" fmla="val 2352436"/>
            <a:gd name="adj4" fmla="val 9126387"/>
            <a:gd name="adj5" fmla="val 443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81F86C-4C22-434C-B834-16EE577B71DA}">
      <dsp:nvSpPr>
        <dsp:cNvPr id="0" name=""/>
        <dsp:cNvSpPr/>
      </dsp:nvSpPr>
      <dsp:spPr>
        <a:xfrm>
          <a:off x="486340" y="2697208"/>
          <a:ext cx="1936138" cy="769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GB" sz="2700" kern="1200"/>
            <a:t>Developers</a:t>
          </a:r>
          <a:endParaRPr lang="en-US" sz="2700" kern="1200"/>
        </a:p>
      </dsp:txBody>
      <dsp:txXfrm>
        <a:off x="508891" y="2719759"/>
        <a:ext cx="1891036" cy="724836"/>
      </dsp:txXfrm>
    </dsp:sp>
    <dsp:sp modelId="{E6F9E348-DFFE-48E8-AF1F-4E5DA4F867C0}">
      <dsp:nvSpPr>
        <dsp:cNvPr id="0" name=""/>
        <dsp:cNvSpPr/>
      </dsp:nvSpPr>
      <dsp:spPr>
        <a:xfrm>
          <a:off x="2887807" y="1114605"/>
          <a:ext cx="2178156" cy="225368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1" indent="0" algn="l" defTabSz="666750">
            <a:lnSpc>
              <a:spcPct val="90000"/>
            </a:lnSpc>
            <a:spcBef>
              <a:spcPct val="0"/>
            </a:spcBef>
            <a:spcAft>
              <a:spcPct val="15000"/>
            </a:spcAft>
            <a:buFontTx/>
            <a:buNone/>
          </a:pPr>
          <a:r>
            <a:rPr lang="en-GB" sz="1500" kern="1200"/>
            <a:t>Establish governance, risk management, transparency, accountability, human oversight and monitoring around AI systems</a:t>
          </a:r>
          <a:endParaRPr lang="en-US" sz="1500" kern="1200"/>
        </a:p>
      </dsp:txBody>
      <dsp:txXfrm>
        <a:off x="2939671" y="1649402"/>
        <a:ext cx="2074428" cy="1667024"/>
      </dsp:txXfrm>
    </dsp:sp>
    <dsp:sp modelId="{90628BF1-9BC2-4C5B-BEE5-2A3F71857153}">
      <dsp:nvSpPr>
        <dsp:cNvPr id="0" name=""/>
        <dsp:cNvSpPr/>
      </dsp:nvSpPr>
      <dsp:spPr>
        <a:xfrm>
          <a:off x="4071879" y="138499"/>
          <a:ext cx="2763961" cy="2763961"/>
        </a:xfrm>
        <a:prstGeom prst="circularArrow">
          <a:avLst>
            <a:gd name="adj1" fmla="val 3535"/>
            <a:gd name="adj2" fmla="val 439041"/>
            <a:gd name="adj3" fmla="val 19361955"/>
            <a:gd name="adj4" fmla="val 12552017"/>
            <a:gd name="adj5" fmla="val 412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636F6D-C648-4068-AD5A-9C141F2B50AB}">
      <dsp:nvSpPr>
        <dsp:cNvPr id="0" name=""/>
        <dsp:cNvSpPr/>
      </dsp:nvSpPr>
      <dsp:spPr>
        <a:xfrm>
          <a:off x="3371841" y="897907"/>
          <a:ext cx="1936138" cy="769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GB" sz="2700" kern="1200"/>
            <a:t>Providers</a:t>
          </a:r>
          <a:endParaRPr lang="en-US" sz="2700" kern="1200"/>
        </a:p>
      </dsp:txBody>
      <dsp:txXfrm>
        <a:off x="3394392" y="920458"/>
        <a:ext cx="1891036" cy="724836"/>
      </dsp:txXfrm>
    </dsp:sp>
    <dsp:sp modelId="{1FFC0F76-B861-40EE-B999-DBCEB24ECF82}">
      <dsp:nvSpPr>
        <dsp:cNvPr id="0" name=""/>
        <dsp:cNvSpPr/>
      </dsp:nvSpPr>
      <dsp:spPr>
        <a:xfrm>
          <a:off x="5700035" y="907933"/>
          <a:ext cx="2178156" cy="25265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1" indent="0" algn="l" defTabSz="666750">
            <a:lnSpc>
              <a:spcPct val="90000"/>
            </a:lnSpc>
            <a:spcBef>
              <a:spcPct val="0"/>
            </a:spcBef>
            <a:spcAft>
              <a:spcPct val="15000"/>
            </a:spcAft>
            <a:buFontTx/>
            <a:buNone/>
          </a:pPr>
          <a:r>
            <a:rPr lang="en-GB" sz="1500" kern="1200"/>
            <a:t>Decide how AI is embedded in organisational contexts, ensure appropriate use, human oversight and contextual risk management</a:t>
          </a:r>
          <a:endParaRPr lang="en-US" sz="1500" kern="1200"/>
        </a:p>
      </dsp:txBody>
      <dsp:txXfrm>
        <a:off x="5758177" y="966075"/>
        <a:ext cx="2061872" cy="1868826"/>
      </dsp:txXfrm>
    </dsp:sp>
    <dsp:sp modelId="{5D0DD89E-C5B5-4DEC-B7E7-DE6C404ED5FF}">
      <dsp:nvSpPr>
        <dsp:cNvPr id="0" name=""/>
        <dsp:cNvSpPr/>
      </dsp:nvSpPr>
      <dsp:spPr>
        <a:xfrm>
          <a:off x="6965433" y="1600870"/>
          <a:ext cx="2569846" cy="2569846"/>
        </a:xfrm>
        <a:prstGeom prst="leftCircularArrow">
          <a:avLst>
            <a:gd name="adj1" fmla="val 3803"/>
            <a:gd name="adj2" fmla="val 475237"/>
            <a:gd name="adj3" fmla="val 2248823"/>
            <a:gd name="adj4" fmla="val 9022564"/>
            <a:gd name="adj5" fmla="val 44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CD69EB-23F8-4F4A-B067-4298D60D7946}">
      <dsp:nvSpPr>
        <dsp:cNvPr id="0" name=""/>
        <dsp:cNvSpPr/>
      </dsp:nvSpPr>
      <dsp:spPr>
        <a:xfrm>
          <a:off x="6257342" y="2698670"/>
          <a:ext cx="1936138" cy="769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GB" sz="2700" kern="1200"/>
            <a:t>Deployers</a:t>
          </a:r>
          <a:endParaRPr lang="en-US" sz="2700" kern="1200"/>
        </a:p>
      </dsp:txBody>
      <dsp:txXfrm>
        <a:off x="6279893" y="2721221"/>
        <a:ext cx="1891036" cy="724836"/>
      </dsp:txXfrm>
    </dsp:sp>
    <dsp:sp modelId="{96D04990-6F43-426E-98F1-344F1310A20F}">
      <dsp:nvSpPr>
        <dsp:cNvPr id="0" name=""/>
        <dsp:cNvSpPr/>
      </dsp:nvSpPr>
      <dsp:spPr>
        <a:xfrm>
          <a:off x="8658809" y="1078813"/>
          <a:ext cx="2178156" cy="22049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1" indent="0" algn="l" defTabSz="666750">
            <a:lnSpc>
              <a:spcPct val="90000"/>
            </a:lnSpc>
            <a:spcBef>
              <a:spcPct val="0"/>
            </a:spcBef>
            <a:spcAft>
              <a:spcPct val="15000"/>
            </a:spcAft>
            <a:buFontTx/>
            <a:buNone/>
          </a:pPr>
          <a:r>
            <a:rPr lang="en-GB" sz="1500" kern="1200"/>
            <a:t>Exercise human agency in interaction with AI, critically assess outputs, use systems within intended boundaries &amp;  report problems</a:t>
          </a:r>
          <a:endParaRPr lang="en-US" sz="1500" kern="1200"/>
        </a:p>
      </dsp:txBody>
      <dsp:txXfrm>
        <a:off x="8709552" y="1602056"/>
        <a:ext cx="2076670" cy="1631013"/>
      </dsp:txXfrm>
    </dsp:sp>
    <dsp:sp modelId="{9EBA5F17-EC9D-42BE-ABCA-A5C351DCE5F5}">
      <dsp:nvSpPr>
        <dsp:cNvPr id="0" name=""/>
        <dsp:cNvSpPr/>
      </dsp:nvSpPr>
      <dsp:spPr>
        <a:xfrm>
          <a:off x="9142844" y="898081"/>
          <a:ext cx="1936138" cy="769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Users</a:t>
          </a:r>
        </a:p>
      </dsp:txBody>
      <dsp:txXfrm>
        <a:off x="9165395" y="920632"/>
        <a:ext cx="1891036" cy="724836"/>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1">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shape xmlns:r="http://schemas.openxmlformats.org/officeDocument/2006/relationships" r:blip="">
      <dgm:adjLst/>
    </dgm:shape>
    <dgm:varLst>
      <dgm:chMax val="1"/>
      <dgm:chPref val="1"/>
      <dgm:dir/>
      <dgm:animOne val="branch"/>
      <dgm:animLvl val="lvl"/>
    </dgm:varLst>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6"/>
          <dgm:chPref val="6"/>
        </dgm:var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varLst>
          <dgm:chMax val="0"/>
          <dgm:chPref val="0"/>
          <dgm:bulletEnabled val="1"/>
        </dgm:var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676080806"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b="0" i="0">
                <a:latin typeface="Arial"/>
              </a:defRPr>
            </a:lvl1pPr>
          </a:lstStyle>
          <a:p>
            <a:pPr>
              <a:defRPr/>
            </a:pPr>
            <a:endParaRPr lang="de-DE"/>
          </a:p>
        </p:txBody>
      </p:sp>
      <p:sp>
        <p:nvSpPr>
          <p:cNvPr id="949310759"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b="0" i="0">
                <a:latin typeface="Arial"/>
              </a:defRPr>
            </a:lvl1pPr>
          </a:lstStyle>
          <a:p>
            <a:pPr>
              <a:defRPr/>
            </a:pPr>
            <a:fld id="{22096F99-884A-D44A-A744-9B26C5B86A2F}" type="datetimeFigureOut">
              <a:rPr lang="de-DE"/>
              <a:t>25.09.2026</a:t>
            </a:fld>
            <a:endParaRPr lang="de-DE"/>
          </a:p>
        </p:txBody>
      </p:sp>
      <p:sp>
        <p:nvSpPr>
          <p:cNvPr id="332864222"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307250554"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47264754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b="0" i="0">
                <a:latin typeface="Arial"/>
              </a:defRPr>
            </a:lvl1pPr>
          </a:lstStyle>
          <a:p>
            <a:pPr>
              <a:defRPr/>
            </a:pPr>
            <a:endParaRPr lang="de-DE"/>
          </a:p>
        </p:txBody>
      </p:sp>
      <p:sp>
        <p:nvSpPr>
          <p:cNvPr id="687820711"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b="0" i="0">
                <a:latin typeface="Arial"/>
              </a:defRPr>
            </a:lvl1pPr>
          </a:lstStyle>
          <a:p>
            <a:pPr>
              <a:defRPr/>
            </a:pPr>
            <a:fld id="{8B17A196-A43A-8E42-83DC-94FC6C11F89A}" type="slidenum">
              <a:rPr lang="de-DE"/>
              <a:t>‹#›</a:t>
            </a:fld>
            <a:endParaRPr lang="de-DE"/>
          </a:p>
        </p:txBody>
      </p:sp>
    </p:spTree>
  </p:cSld>
  <p:clrMap bg1="lt1" tx1="dk1" bg2="lt2" tx2="dk2" accent1="accent1" accent2="accent2" accent3="accent3" accent4="accent4" accent5="accent5" accent6="accent6" hlink="hlink" folHlink="folHlink"/>
  <p:notesStyle>
    <a:lvl1pPr marL="0" algn="l" defTabSz="914400">
      <a:defRPr sz="1200" b="0" i="0">
        <a:solidFill>
          <a:schemeClr val="tx1"/>
        </a:solidFill>
        <a:latin typeface="Arial"/>
        <a:ea typeface="+mn-ea"/>
        <a:cs typeface="+mn-cs"/>
      </a:defRPr>
    </a:lvl1pPr>
    <a:lvl2pPr marL="457200" algn="l" defTabSz="914400">
      <a:defRPr sz="1200" b="0" i="0">
        <a:solidFill>
          <a:schemeClr val="tx1"/>
        </a:solidFill>
        <a:latin typeface="Arial"/>
        <a:ea typeface="+mn-ea"/>
        <a:cs typeface="+mn-cs"/>
      </a:defRPr>
    </a:lvl2pPr>
    <a:lvl3pPr marL="914400" algn="l" defTabSz="914400">
      <a:defRPr sz="1200" b="0" i="0">
        <a:solidFill>
          <a:schemeClr val="tx1"/>
        </a:solidFill>
        <a:latin typeface="Arial"/>
        <a:ea typeface="+mn-ea"/>
        <a:cs typeface="+mn-cs"/>
      </a:defRPr>
    </a:lvl3pPr>
    <a:lvl4pPr marL="1371600" algn="l" defTabSz="914400">
      <a:defRPr sz="1200" b="0" i="0">
        <a:solidFill>
          <a:schemeClr val="tx1"/>
        </a:solidFill>
        <a:latin typeface="Arial"/>
        <a:ea typeface="+mn-ea"/>
        <a:cs typeface="+mn-cs"/>
      </a:defRPr>
    </a:lvl4pPr>
    <a:lvl5pPr marL="1828800" algn="l" defTabSz="914400">
      <a:defRPr sz="1200" b="0" i="0">
        <a:solidFill>
          <a:schemeClr val="tx1"/>
        </a:solidFill>
        <a:latin typeface="Arial"/>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70993911" name="Folienbildplatzhalter 1"/>
          <p:cNvSpPr>
            <a:spLocks noGrp="1" noRot="1" noChangeAspect="1"/>
          </p:cNvSpPr>
          <p:nvPr>
            <p:ph type="sldImg"/>
          </p:nvPr>
        </p:nvSpPr>
        <p:spPr bwMode="auto"/>
      </p:sp>
      <p:sp>
        <p:nvSpPr>
          <p:cNvPr id="1210280213" name="Notizenplatzhalter 2"/>
          <p:cNvSpPr>
            <a:spLocks noGrp="1"/>
          </p:cNvSpPr>
          <p:nvPr>
            <p:ph type="body" idx="1"/>
          </p:nvPr>
        </p:nvSpPr>
        <p:spPr bwMode="auto"/>
        <p:txBody>
          <a:bodyPr/>
          <a:lstStyle/>
          <a:p>
            <a:pPr>
              <a:defRPr/>
            </a:pPr>
            <a:endParaRPr lang="en-GB"/>
          </a:p>
        </p:txBody>
      </p:sp>
      <p:sp>
        <p:nvSpPr>
          <p:cNvPr id="482535339" name="Foliennummernplatzhalter 3"/>
          <p:cNvSpPr>
            <a:spLocks noGrp="1"/>
          </p:cNvSpPr>
          <p:nvPr>
            <p:ph type="sldNum" sz="quarter" idx="5"/>
          </p:nvPr>
        </p:nvSpPr>
        <p:spPr bwMode="auto"/>
        <p:txBody>
          <a:bodyPr/>
          <a:lstStyle/>
          <a:p>
            <a:pPr>
              <a:defRPr/>
            </a:pPr>
            <a:fld id="{8B17A196-A43A-8E42-83DC-94FC6C11F89A}" type="slidenum">
              <a:rPr lang="de-DE"/>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08958546" name="Folienbildplatzhalter 1"/>
          <p:cNvSpPr>
            <a:spLocks noGrp="1" noRot="1" noChangeAspect="1"/>
          </p:cNvSpPr>
          <p:nvPr>
            <p:ph type="sldImg"/>
          </p:nvPr>
        </p:nvSpPr>
        <p:spPr bwMode="auto"/>
      </p:sp>
      <p:sp>
        <p:nvSpPr>
          <p:cNvPr id="427854312" name="Notizenplatzhalter 2"/>
          <p:cNvSpPr>
            <a:spLocks noGrp="1"/>
          </p:cNvSpPr>
          <p:nvPr>
            <p:ph type="body" idx="1"/>
          </p:nvPr>
        </p:nvSpPr>
        <p:spPr bwMode="auto"/>
        <p:txBody>
          <a:bodyPr/>
          <a:lstStyle/>
          <a:p>
            <a:pPr>
              <a:defRPr/>
            </a:pPr>
            <a:endParaRPr lang="de-DE"/>
          </a:p>
        </p:txBody>
      </p:sp>
      <p:sp>
        <p:nvSpPr>
          <p:cNvPr id="791735944" name="Foliennummernplatzhalter 3"/>
          <p:cNvSpPr>
            <a:spLocks noGrp="1"/>
          </p:cNvSpPr>
          <p:nvPr>
            <p:ph type="sldNum" sz="quarter" idx="5"/>
          </p:nvPr>
        </p:nvSpPr>
        <p:spPr bwMode="auto"/>
        <p:txBody>
          <a:bodyPr/>
          <a:lstStyle/>
          <a:p>
            <a:pPr>
              <a:defRPr/>
            </a:pPr>
            <a:fld id="{8B17A196-A43A-8E42-83DC-94FC6C11F89A}" type="slidenum">
              <a:rPr lang="de-DE"/>
              <a:t>2</a:t>
            </a:fld>
            <a:endParaRPr lang="de-DE"/>
          </a:p>
        </p:txBody>
      </p:sp>
    </p:spTree>
    <p:extLst>
      <p:ext uri="{BB962C8B-B14F-4D97-AF65-F5344CB8AC3E}">
        <p14:creationId xmlns:p14="http://schemas.microsoft.com/office/powerpoint/2010/main" val="271107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ED42-89A0-6F66-F648-8ACBFBB22650}"/>
            </a:ext>
          </a:extLst>
        </p:cNvPr>
        <p:cNvGrpSpPr/>
        <p:nvPr/>
      </p:nvGrpSpPr>
      <p:grpSpPr bwMode="auto">
        <a:xfrm>
          <a:off x="0" y="0"/>
          <a:ext cx="0" cy="0"/>
          <a:chOff x="0" y="0"/>
          <a:chExt cx="0" cy="0"/>
        </a:xfrm>
      </p:grpSpPr>
      <p:sp>
        <p:nvSpPr>
          <p:cNvPr id="648399391" name="Slide Image Placeholder 1">
            <a:extLst>
              <a:ext uri="{FF2B5EF4-FFF2-40B4-BE49-F238E27FC236}">
                <a16:creationId xmlns:a16="http://schemas.microsoft.com/office/drawing/2014/main" id="{95BC2289-1889-9BE2-1530-9DF3B5C7ECC6}"/>
              </a:ext>
            </a:extLst>
          </p:cNvPr>
          <p:cNvSpPr>
            <a:spLocks noGrp="1" noRot="1" noChangeAspect="1"/>
          </p:cNvSpPr>
          <p:nvPr>
            <p:ph type="sldImg"/>
          </p:nvPr>
        </p:nvSpPr>
        <p:spPr bwMode="auto"/>
      </p:sp>
      <p:sp>
        <p:nvSpPr>
          <p:cNvPr id="2015990827" name="Notes Placeholder 2">
            <a:extLst>
              <a:ext uri="{FF2B5EF4-FFF2-40B4-BE49-F238E27FC236}">
                <a16:creationId xmlns:a16="http://schemas.microsoft.com/office/drawing/2014/main" id="{33C8EA59-995F-41D4-FB60-F8DFCC3886A5}"/>
              </a:ext>
            </a:extLst>
          </p:cNvPr>
          <p:cNvSpPr>
            <a:spLocks noGrp="1"/>
          </p:cNvSpPr>
          <p:nvPr>
            <p:ph type="body" idx="1"/>
          </p:nvPr>
        </p:nvSpPr>
        <p:spPr bwMode="auto"/>
        <p:txBody>
          <a:bodyPr/>
          <a:lstStyle/>
          <a:p>
            <a:pPr>
              <a:defRPr/>
            </a:pPr>
            <a:endParaRPr/>
          </a:p>
        </p:txBody>
      </p:sp>
      <p:sp>
        <p:nvSpPr>
          <p:cNvPr id="1091869552" name="Slide Number Placeholder 3">
            <a:extLst>
              <a:ext uri="{FF2B5EF4-FFF2-40B4-BE49-F238E27FC236}">
                <a16:creationId xmlns:a16="http://schemas.microsoft.com/office/drawing/2014/main" id="{5CB1BE42-7CE4-8551-0232-5F6B566DF79A}"/>
              </a:ext>
            </a:extLst>
          </p:cNvPr>
          <p:cNvSpPr>
            <a:spLocks noGrp="1"/>
          </p:cNvSpPr>
          <p:nvPr>
            <p:ph type="sldNum" sz="quarter" idx="10"/>
          </p:nvPr>
        </p:nvSpPr>
        <p:spPr bwMode="auto"/>
        <p:txBody>
          <a:bodyPr/>
          <a:lstStyle/>
          <a:p>
            <a:pPr>
              <a:defRPr/>
            </a:pPr>
            <a:fld id="{9F75FC52-A851-7F3E-A315-77913EC11E10}" type="slidenum">
              <a:rPr/>
              <a:t>3</a:t>
            </a:fld>
            <a:endParaRPr/>
          </a:p>
        </p:txBody>
      </p:sp>
    </p:spTree>
    <p:extLst>
      <p:ext uri="{BB962C8B-B14F-4D97-AF65-F5344CB8AC3E}">
        <p14:creationId xmlns:p14="http://schemas.microsoft.com/office/powerpoint/2010/main" val="146890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t>Sources:</a:t>
            </a:r>
          </a:p>
          <a:p>
            <a:pPr>
              <a:buNone/>
            </a:pPr>
            <a:r>
              <a:t>European Commission, AI Act: https://digital-strategy.ec.europa.eu/en/policies/regulatory-framework-ai</a:t>
            </a:r>
          </a:p>
          <a:p>
            <a:pPr>
              <a:buNone/>
            </a:pPr>
            <a:r>
              <a:t>Regulation (EU) 2024/1689, especially Articles 1, 6, 9–15 and 16–27.</a:t>
            </a:r>
          </a:p>
          <a:p>
            <a:pPr>
              <a:buNone/>
            </a:pPr>
            <a:r>
              <a:t>OECD AI Principles, updated May 2024: https://oecd.ai/en/ai-principles</a:t>
            </a:r>
          </a:p>
          <a:p>
            <a:pPr>
              <a:buNone/>
            </a:pPr>
            <a:r>
              <a:t>Council of Europe Framework Convention on Artificial Intelligence and Human Rights, Democracy and the Rule of Law: https://www.coe.int/en/web/artificial-intelligence/the-framework-convention-on-artificial-intelligence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t>Sources:</a:t>
            </a:r>
          </a:p>
          <a:p>
            <a:pPr>
              <a:buNone/>
            </a:pPr>
            <a:r>
              <a:t>European Commission, AI Act: https://digital-strategy.ec.europa.eu/en/policies/regulatory-framework-ai</a:t>
            </a:r>
          </a:p>
          <a:p>
            <a:pPr>
              <a:buNone/>
            </a:pPr>
            <a:r>
              <a:t>Regulation (EU) 2024/1689 as amended, especially Articles 5–15, 16–27, 50 and 113.</a:t>
            </a:r>
          </a:p>
          <a:p>
            <a:pPr>
              <a:buNone/>
            </a:pPr>
            <a:r>
              <a:t>The examples on the slide are illustrative. Whether a system is high-risk depends on the detailed conditions and exceptions in the Regulation.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t>Updated for Regulation (EU) 2026/1744 (Digital Omnibus on AI).</a:t>
            </a:r>
          </a:p>
          <a:p>
            <a:pPr>
              <a:buNone/>
            </a:pPr>
            <a:r>
              <a:t>Sources: Regulation (EU) 2024/1689, Article 113, as amended by Regulation (EU) 2026/1744; European Commission, AI Act implementation information (accessed 21 September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t>The Digital Omnibus fixed new application dates for the core high-risk rules.</a:t>
            </a:r>
          </a:p>
          <a:p>
            <a:pPr>
              <a:buNone/>
            </a:pPr>
            <a:r>
              <a:t>Source: Regulation (EU) 2024/1689, Article 113, as amended by Regulation (EU) 2026/1744.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87780901" name="Slide Image Placeholder 1"/>
          <p:cNvSpPr>
            <a:spLocks noGrp="1" noRot="1" noChangeAspect="1"/>
          </p:cNvSpPr>
          <p:nvPr>
            <p:ph type="sldImg"/>
          </p:nvPr>
        </p:nvSpPr>
        <p:spPr bwMode="auto"/>
      </p:sp>
      <p:sp>
        <p:nvSpPr>
          <p:cNvPr id="1712323330" name="Notes Placeholder 2"/>
          <p:cNvSpPr>
            <a:spLocks noGrp="1"/>
          </p:cNvSpPr>
          <p:nvPr>
            <p:ph type="body" idx="1"/>
          </p:nvPr>
        </p:nvSpPr>
        <p:spPr bwMode="auto"/>
        <p:txBody>
          <a:bodyPr/>
          <a:lstStyle/>
          <a:p>
            <a:pPr>
              <a:defRPr/>
            </a:pPr>
            <a:endParaRPr/>
          </a:p>
        </p:txBody>
      </p:sp>
      <p:sp>
        <p:nvSpPr>
          <p:cNvPr id="907009492" name="Slide Number Placeholder 3"/>
          <p:cNvSpPr>
            <a:spLocks noGrp="1"/>
          </p:cNvSpPr>
          <p:nvPr>
            <p:ph type="sldNum" sz="quarter" idx="10"/>
          </p:nvPr>
        </p:nvSpPr>
        <p:spPr bwMode="auto"/>
        <p:txBody>
          <a:bodyPr/>
          <a:lstStyle/>
          <a:p>
            <a:pPr>
              <a:defRPr/>
            </a:pPr>
            <a:fld id="{EC9057CF-43B4-9234-C327-A8C8B16FFC62}" type="slidenum">
              <a:rPr/>
              <a:t>22</a:t>
            </a:fld>
            <a:endParaRPr/>
          </a:p>
        </p:txBody>
      </p:sp>
    </p:spTree>
    <p:extLst>
      <p:ext uri="{BB962C8B-B14F-4D97-AF65-F5344CB8AC3E}">
        <p14:creationId xmlns:p14="http://schemas.microsoft.com/office/powerpoint/2010/main" val="1004320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15335860" name="Slide Image Placeholder 1"/>
          <p:cNvSpPr>
            <a:spLocks noGrp="1" noRot="1" noChangeAspect="1"/>
          </p:cNvSpPr>
          <p:nvPr>
            <p:ph type="sldImg"/>
          </p:nvPr>
        </p:nvSpPr>
        <p:spPr bwMode="auto"/>
      </p:sp>
      <p:sp>
        <p:nvSpPr>
          <p:cNvPr id="2139866949" name="Notes Placeholder 2"/>
          <p:cNvSpPr>
            <a:spLocks noGrp="1"/>
          </p:cNvSpPr>
          <p:nvPr>
            <p:ph type="body" idx="1"/>
          </p:nvPr>
        </p:nvSpPr>
        <p:spPr bwMode="auto"/>
        <p:txBody>
          <a:bodyPr/>
          <a:lstStyle/>
          <a:p>
            <a:pPr marL="742950" marR="0" lvl="1" indent="-285750" algn="l" defTabSz="914400">
              <a:lnSpc>
                <a:spcPct val="100000"/>
              </a:lnSpc>
              <a:spcBef>
                <a:spcPts val="0"/>
              </a:spcBef>
              <a:spcAft>
                <a:spcPts val="0"/>
              </a:spcAft>
              <a:buClrTx/>
              <a:buSzTx/>
              <a:buFont typeface="Arial"/>
              <a:buChar char="•"/>
              <a:defRPr/>
            </a:pPr>
            <a:endParaRPr lang="en-US">
              <a:solidFill>
                <a:srgbClr val="000000"/>
              </a:solidFill>
            </a:endParaRPr>
          </a:p>
        </p:txBody>
      </p:sp>
      <p:sp>
        <p:nvSpPr>
          <p:cNvPr id="1274149900" name="Slide Number Placeholder 3"/>
          <p:cNvSpPr>
            <a:spLocks noGrp="1"/>
          </p:cNvSpPr>
          <p:nvPr>
            <p:ph type="sldNum" sz="quarter" idx="5"/>
          </p:nvPr>
        </p:nvSpPr>
        <p:spPr bwMode="auto"/>
        <p:txBody>
          <a:bodyPr/>
          <a:lstStyle/>
          <a:p>
            <a:pPr>
              <a:defRPr/>
            </a:pPr>
            <a:fld id="{8B17A196-A43A-8E42-83DC-94FC6C11F89A}" type="slidenum">
              <a:rPr lang="de-DE"/>
              <a:t>23</a:t>
            </a:fld>
            <a:endParaRPr lang="de-DE"/>
          </a:p>
        </p:txBody>
      </p:sp>
    </p:spTree>
    <p:extLst>
      <p:ext uri="{BB962C8B-B14F-4D97-AF65-F5344CB8AC3E}">
        <p14:creationId xmlns:p14="http://schemas.microsoft.com/office/powerpoint/2010/main" val="3883659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European Audiovisual Observatory, Copyright and AI training, 2026, section 3.1 and Figure 3.
- Rosati, E. (2025), The future of the movie industry in the wake of generative AI.</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European Audiovisual Observatory, Copyright and AI training, 2026, Main takeaways.
- AICopyright_Primer_1 and Primer_2 revised update notes.
- Regulation (EU) 2024/1689, Article 53.</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European Audiovisual Observatory, Copyright and AI training, 2026, Main takeaways.
- Regulation (EU) 2024/1689, Article 53.
- LG München I, judgment of 31 July 2026, 42 O 763/25, GEMA v Suno.</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Rodrigo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30</a:t>
            </a:fld>
            <a:endParaRPr lang="de-DE"/>
          </a:p>
        </p:txBody>
      </p:sp>
    </p:spTree>
    <p:extLst>
      <p:ext uri="{BB962C8B-B14F-4D97-AF65-F5344CB8AC3E}">
        <p14:creationId xmlns:p14="http://schemas.microsoft.com/office/powerpoint/2010/main" val="1437469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Rodrigo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31</a:t>
            </a:fld>
            <a:endParaRPr lang="de-DE"/>
          </a:p>
        </p:txBody>
      </p:sp>
    </p:spTree>
    <p:extLst>
      <p:ext uri="{BB962C8B-B14F-4D97-AF65-F5344CB8AC3E}">
        <p14:creationId xmlns:p14="http://schemas.microsoft.com/office/powerpoint/2010/main" val="128049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Rodrigo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32</a:t>
            </a:fld>
            <a:endParaRPr lang="de-DE"/>
          </a:p>
        </p:txBody>
      </p:sp>
    </p:spTree>
    <p:extLst>
      <p:ext uri="{BB962C8B-B14F-4D97-AF65-F5344CB8AC3E}">
        <p14:creationId xmlns:p14="http://schemas.microsoft.com/office/powerpoint/2010/main" val="1376934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A582B-F1A2-EBF8-2E46-1D1F7FE17EF7}"/>
            </a:ext>
          </a:extLst>
        </p:cNvPr>
        <p:cNvGrpSpPr/>
        <p:nvPr/>
      </p:nvGrpSpPr>
      <p:grpSpPr bwMode="auto">
        <a:xfrm>
          <a:off x="0" y="0"/>
          <a:ext cx="0" cy="0"/>
          <a:chOff x="0" y="0"/>
          <a:chExt cx="0" cy="0"/>
        </a:xfrm>
      </p:grpSpPr>
      <p:sp>
        <p:nvSpPr>
          <p:cNvPr id="648399391" name="Slide Image Placeholder 1">
            <a:extLst>
              <a:ext uri="{FF2B5EF4-FFF2-40B4-BE49-F238E27FC236}">
                <a16:creationId xmlns:a16="http://schemas.microsoft.com/office/drawing/2014/main" id="{7BA6FC9C-7807-629B-F1CA-0136401C7BF9}"/>
              </a:ext>
            </a:extLst>
          </p:cNvPr>
          <p:cNvSpPr>
            <a:spLocks noGrp="1" noRot="1" noChangeAspect="1"/>
          </p:cNvSpPr>
          <p:nvPr>
            <p:ph type="sldImg"/>
          </p:nvPr>
        </p:nvSpPr>
        <p:spPr bwMode="auto"/>
      </p:sp>
      <p:sp>
        <p:nvSpPr>
          <p:cNvPr id="2015990827" name="Notes Placeholder 2">
            <a:extLst>
              <a:ext uri="{FF2B5EF4-FFF2-40B4-BE49-F238E27FC236}">
                <a16:creationId xmlns:a16="http://schemas.microsoft.com/office/drawing/2014/main" id="{87FFE87C-CB90-E081-7423-B60D31CF5E92}"/>
              </a:ext>
            </a:extLst>
          </p:cNvPr>
          <p:cNvSpPr>
            <a:spLocks noGrp="1"/>
          </p:cNvSpPr>
          <p:nvPr>
            <p:ph type="body" idx="1"/>
          </p:nvPr>
        </p:nvSpPr>
        <p:spPr bwMode="auto"/>
        <p:txBody>
          <a:bodyPr/>
          <a:lstStyle/>
          <a:p>
            <a:pPr>
              <a:defRPr/>
            </a:pPr>
            <a:r>
              <a:rPr lang="de-DE"/>
              <a:t>Co</a:t>
            </a:r>
            <a:endParaRPr/>
          </a:p>
        </p:txBody>
      </p:sp>
      <p:sp>
        <p:nvSpPr>
          <p:cNvPr id="1091869552" name="Slide Number Placeholder 3">
            <a:extLst>
              <a:ext uri="{FF2B5EF4-FFF2-40B4-BE49-F238E27FC236}">
                <a16:creationId xmlns:a16="http://schemas.microsoft.com/office/drawing/2014/main" id="{19FE075E-BB11-BCD1-401E-9F562A00C0EE}"/>
              </a:ext>
            </a:extLst>
          </p:cNvPr>
          <p:cNvSpPr>
            <a:spLocks noGrp="1"/>
          </p:cNvSpPr>
          <p:nvPr>
            <p:ph type="sldNum" sz="quarter" idx="10"/>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F75FC52-A851-7F3E-A315-77913EC11E10}" type="slidenum">
              <a:rPr kumimoji="0" sz="1200" b="0" i="0" u="none" strike="noStrike" kern="0" cap="none" spc="0" normalizeH="0" baseline="0" noProof="0">
                <a:ln>
                  <a:noFill/>
                </a:ln>
                <a:solidFill>
                  <a:prstClr val="black"/>
                </a:solidFill>
                <a:effectLst/>
                <a:uLnTx/>
                <a:uFillTx/>
                <a:latin typeface="Arial"/>
                <a:cs typeface="Arial"/>
              </a:rPr>
              <a:pPr marL="0" marR="0" lvl="0" indent="0" algn="r" defTabSz="914400" eaLnBrk="1" fontAlgn="auto" latinLnBrk="0" hangingPunct="1">
                <a:lnSpc>
                  <a:spcPct val="100000"/>
                </a:lnSpc>
                <a:spcBef>
                  <a:spcPts val="0"/>
                </a:spcBef>
                <a:spcAft>
                  <a:spcPts val="0"/>
                </a:spcAft>
                <a:buClrTx/>
                <a:buSzTx/>
                <a:buFontTx/>
                <a:buNone/>
                <a:tabLst/>
                <a:defRPr/>
              </a:pPr>
              <a:t>33</a:t>
            </a:fld>
            <a:endParaRPr kumimoji="0" sz="1200" b="0" i="0" u="none" strike="noStrike" kern="0" cap="none" spc="0" normalizeH="0" baseline="0" noProof="0">
              <a:ln>
                <a:noFill/>
              </a:ln>
              <a:solidFill>
                <a:prstClr val="black"/>
              </a:solidFill>
              <a:effectLst/>
              <a:uLnTx/>
              <a:uFillTx/>
              <a:latin typeface="Arial"/>
              <a:cs typeface="Arial"/>
            </a:endParaRPr>
          </a:p>
        </p:txBody>
      </p:sp>
    </p:spTree>
    <p:extLst>
      <p:ext uri="{BB962C8B-B14F-4D97-AF65-F5344CB8AC3E}">
        <p14:creationId xmlns:p14="http://schemas.microsoft.com/office/powerpoint/2010/main" val="4169565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34</a:t>
            </a:fld>
            <a:endParaRPr lang="de-DE"/>
          </a:p>
        </p:txBody>
      </p:sp>
    </p:spTree>
    <p:extLst>
      <p:ext uri="{BB962C8B-B14F-4D97-AF65-F5344CB8AC3E}">
        <p14:creationId xmlns:p14="http://schemas.microsoft.com/office/powerpoint/2010/main" val="295172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35</a:t>
            </a:fld>
            <a:endParaRPr lang="de-DE"/>
          </a:p>
        </p:txBody>
      </p:sp>
    </p:spTree>
    <p:extLst>
      <p:ext uri="{BB962C8B-B14F-4D97-AF65-F5344CB8AC3E}">
        <p14:creationId xmlns:p14="http://schemas.microsoft.com/office/powerpoint/2010/main" val="3843598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a:t>
            </a:r>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36</a:t>
            </a:fld>
            <a:endParaRPr lang="de-DE"/>
          </a:p>
        </p:txBody>
      </p:sp>
    </p:spTree>
    <p:extLst>
      <p:ext uri="{BB962C8B-B14F-4D97-AF65-F5344CB8AC3E}">
        <p14:creationId xmlns:p14="http://schemas.microsoft.com/office/powerpoint/2010/main" val="2507125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158750" indent="0">
              <a:buNone/>
            </a:pPr>
            <a:r>
              <a:rPr lang="de-DE"/>
              <a:t>Rodrigo</a:t>
            </a:r>
          </a:p>
        </p:txBody>
      </p:sp>
    </p:spTree>
    <p:extLst>
      <p:ext uri="{BB962C8B-B14F-4D97-AF65-F5344CB8AC3E}">
        <p14:creationId xmlns:p14="http://schemas.microsoft.com/office/powerpoint/2010/main" val="896104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a:t>Co Trustworthy AI is not implemented by one actor alone. It emerges through a chain of decisions across the AI lifecycle. Developers shape technical choices, providers establish governance and accountability structures, deployers determine how systems are embedded in real organisational contexts, and users influence how AI is actually used in practice. Start-ups are particularly interesting because they often combine several of these roles and can therefore shape products, business models and technological trajectories at a very early stage. The key point is that responsibility is distributed, but not identical: different actors have different capacities to act and therefore different responsibilities. </a:t>
            </a:r>
            <a:r>
              <a:rPr lang="en-GB" sz="1200" b="0"/>
              <a:t>AI Factories explicitly position start-ups and SMEs as target groups for access to computing infrastructure and data, making them </a:t>
            </a:r>
            <a:r>
              <a:rPr lang="en-GB" sz="1200" b="0">
                <a:solidFill>
                  <a:schemeClr val="accent1"/>
                </a:solidFill>
              </a:rPr>
              <a:t>active participants in Europe’s AI capacity-building </a:t>
            </a:r>
            <a:r>
              <a:rPr lang="en-GB" sz="1200" b="0"/>
              <a:t>and strengthen the ecosystem</a:t>
            </a:r>
            <a:endParaRPr lang="en-US" sz="1200" b="0"/>
          </a:p>
          <a:p>
            <a:endParaRPr lang="en-US"/>
          </a:p>
        </p:txBody>
      </p:sp>
      <p:sp>
        <p:nvSpPr>
          <p:cNvPr id="4" name="Slide Number Placeholder 3"/>
          <p:cNvSpPr>
            <a:spLocks noGrp="1"/>
          </p:cNvSpPr>
          <p:nvPr>
            <p:ph type="sldNum" sz="quarter" idx="5"/>
          </p:nvPr>
        </p:nvSpPr>
        <p:spPr/>
        <p:txBody>
          <a:bodyPr/>
          <a:lstStyle/>
          <a:p>
            <a:pPr>
              <a:defRPr/>
            </a:pPr>
            <a:fld id="{8B17A196-A43A-8E42-83DC-94FC6C11F89A}" type="slidenum">
              <a:rPr lang="de-DE" smtClean="0"/>
              <a:t>38</a:t>
            </a:fld>
            <a:endParaRPr lang="de-DE"/>
          </a:p>
        </p:txBody>
      </p:sp>
    </p:spTree>
    <p:extLst>
      <p:ext uri="{BB962C8B-B14F-4D97-AF65-F5344CB8AC3E}">
        <p14:creationId xmlns:p14="http://schemas.microsoft.com/office/powerpoint/2010/main" val="1741310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Co</a:t>
            </a:r>
          </a:p>
        </p:txBody>
      </p:sp>
      <p:sp>
        <p:nvSpPr>
          <p:cNvPr id="4" name="Foliennummernplatzhalter 3"/>
          <p:cNvSpPr>
            <a:spLocks noGrp="1"/>
          </p:cNvSpPr>
          <p:nvPr>
            <p:ph type="sldNum" sz="quarter" idx="5"/>
          </p:nvPr>
        </p:nvSpPr>
        <p:spPr/>
        <p:txBody>
          <a:bodyPr/>
          <a:lstStyle/>
          <a:p>
            <a:pPr>
              <a:defRPr/>
            </a:pPr>
            <a:fld id="{8B17A196-A43A-8E42-83DC-94FC6C11F89A}" type="slidenum">
              <a:rPr lang="de-DE" smtClean="0"/>
              <a:t>39</a:t>
            </a:fld>
            <a:endParaRPr lang="de-DE"/>
          </a:p>
        </p:txBody>
      </p:sp>
    </p:spTree>
    <p:extLst>
      <p:ext uri="{BB962C8B-B14F-4D97-AF65-F5344CB8AC3E}">
        <p14:creationId xmlns:p14="http://schemas.microsoft.com/office/powerpoint/2010/main" val="1436477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48399391" name="Slide Image Placeholder 1"/>
          <p:cNvSpPr>
            <a:spLocks noGrp="1" noRot="1" noChangeAspect="1"/>
          </p:cNvSpPr>
          <p:nvPr>
            <p:ph type="sldImg"/>
          </p:nvPr>
        </p:nvSpPr>
        <p:spPr bwMode="auto"/>
      </p:sp>
      <p:sp>
        <p:nvSpPr>
          <p:cNvPr id="2015990827" name="Notes Placeholder 2"/>
          <p:cNvSpPr>
            <a:spLocks noGrp="1"/>
          </p:cNvSpPr>
          <p:nvPr>
            <p:ph type="body" idx="1"/>
          </p:nvPr>
        </p:nvSpPr>
        <p:spPr bwMode="auto"/>
        <p:txBody>
          <a:bodyPr/>
          <a:lstStyle/>
          <a:p>
            <a:pPr>
              <a:defRPr/>
            </a:pPr>
            <a:r>
              <a:rPr lang="de-DE"/>
              <a:t>Ro</a:t>
            </a:r>
            <a:endParaRPr/>
          </a:p>
        </p:txBody>
      </p:sp>
      <p:sp>
        <p:nvSpPr>
          <p:cNvPr id="1091869552" name="Slide Number Placeholder 3"/>
          <p:cNvSpPr>
            <a:spLocks noGrp="1"/>
          </p:cNvSpPr>
          <p:nvPr>
            <p:ph type="sldNum" sz="quarter" idx="10"/>
          </p:nvPr>
        </p:nvSpPr>
        <p:spPr bwMode="auto"/>
        <p:txBody>
          <a:bodyPr/>
          <a:lstStyle/>
          <a:p>
            <a:pPr>
              <a:defRPr/>
            </a:pPr>
            <a:fld id="{9F75FC52-A851-7F3E-A315-77913EC11E10}" type="slidenum">
              <a:rPr/>
              <a:t>40</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42712273" name="Folienbildplatzhalter 1"/>
          <p:cNvSpPr>
            <a:spLocks noGrp="1" noRot="1" noChangeAspect="1"/>
          </p:cNvSpPr>
          <p:nvPr>
            <p:ph type="sldImg"/>
          </p:nvPr>
        </p:nvSpPr>
        <p:spPr bwMode="auto"/>
      </p:sp>
      <p:sp>
        <p:nvSpPr>
          <p:cNvPr id="711203482" name="Notizenplatzhalter 2"/>
          <p:cNvSpPr>
            <a:spLocks noGrp="1"/>
          </p:cNvSpPr>
          <p:nvPr>
            <p:ph type="body" idx="1"/>
          </p:nvPr>
        </p:nvSpPr>
        <p:spPr bwMode="auto"/>
        <p:txBody>
          <a:bodyPr/>
          <a:lstStyle/>
          <a:p>
            <a:pPr>
              <a:defRPr/>
            </a:pPr>
            <a:endParaRPr lang="de-DE"/>
          </a:p>
        </p:txBody>
      </p:sp>
      <p:sp>
        <p:nvSpPr>
          <p:cNvPr id="1272332022" name="Foliennummernplatzhalter 3"/>
          <p:cNvSpPr>
            <a:spLocks noGrp="1"/>
          </p:cNvSpPr>
          <p:nvPr>
            <p:ph type="sldNum" sz="quarter" idx="5"/>
          </p:nvPr>
        </p:nvSpPr>
        <p:spPr bwMode="auto"/>
        <p:txBody>
          <a:bodyPr/>
          <a:lstStyle/>
          <a:p>
            <a:pPr>
              <a:defRPr/>
            </a:pPr>
            <a:fld id="{8B17A196-A43A-8E42-83DC-94FC6C11F89A}" type="slidenum">
              <a:rPr lang="de-DE"/>
              <a:t>41</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16769909" name="Google Shape;219;g37c8a72d4c9_3_19: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9741513" name="Google Shape;220;g37c8a72d4c9_3_19: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1 Text">
    <p:spTree>
      <p:nvGrpSpPr>
        <p:cNvPr id="1" name=""/>
        <p:cNvGrpSpPr/>
        <p:nvPr/>
      </p:nvGrpSpPr>
      <p:grpSpPr bwMode="auto">
        <a:xfrm>
          <a:off x="0" y="0"/>
          <a:ext cx="0" cy="0"/>
          <a:chOff x="0" y="0"/>
          <a:chExt cx="0" cy="0"/>
        </a:xfrm>
      </p:grpSpPr>
      <p:sp>
        <p:nvSpPr>
          <p:cNvPr id="285495743" name="Titel 5"/>
          <p:cNvSpPr>
            <a:spLocks noGrp="1"/>
          </p:cNvSpPr>
          <p:nvPr>
            <p:ph type="title"/>
          </p:nvPr>
        </p:nvSpPr>
        <p:spPr bwMode="auto">
          <a:xfrm>
            <a:off x="325438" y="296863"/>
            <a:ext cx="11566524" cy="461665"/>
          </a:xfrm>
        </p:spPr>
        <p:txBody>
          <a:bodyPr/>
          <a:lstStyle>
            <a:lvl1pPr>
              <a:defRPr b="0" i="0">
                <a:latin typeface="Arial"/>
              </a:defRPr>
            </a:lvl1pPr>
          </a:lstStyle>
          <a:p>
            <a:pPr>
              <a:defRPr/>
            </a:pPr>
            <a:r>
              <a:rPr lang="de-DE"/>
              <a:t>Mastertitelformat bearbeiten</a:t>
            </a:r>
            <a:endParaRPr/>
          </a:p>
        </p:txBody>
      </p:sp>
      <p:sp>
        <p:nvSpPr>
          <p:cNvPr id="48627777" name="Datumsplatzhalter 4"/>
          <p:cNvSpPr>
            <a:spLocks noGrp="1"/>
          </p:cNvSpPr>
          <p:nvPr>
            <p:ph type="dt" sz="half" idx="10"/>
          </p:nvPr>
        </p:nvSpPr>
        <p:spPr bwMode="auto">
          <a:xfrm>
            <a:off x="10428205" y="6321873"/>
            <a:ext cx="1438357" cy="250824"/>
          </a:xfrm>
        </p:spPr>
        <p:txBody>
          <a:bodyPr/>
          <a:lstStyle>
            <a:lvl1pPr algn="r">
              <a:defRPr sz="1800"/>
            </a:lvl1pPr>
          </a:lstStyle>
          <a:p>
            <a:pPr>
              <a:defRPr/>
            </a:pPr>
            <a:fld id="{9991C48D-AF51-4338-81A0-14809F84DDB6}" type="datetime1">
              <a:rPr lang="de-AT" smtClean="0"/>
              <a:t>25.09.2026</a:t>
            </a:fld>
            <a:endParaRPr lang="de-DE"/>
          </a:p>
        </p:txBody>
      </p:sp>
      <p:sp>
        <p:nvSpPr>
          <p:cNvPr id="521430904" name="Fußzeilenplatzhalter 5"/>
          <p:cNvSpPr>
            <a:spLocks noGrp="1"/>
          </p:cNvSpPr>
          <p:nvPr>
            <p:ph type="ftr" sz="quarter" idx="11"/>
          </p:nvPr>
        </p:nvSpPr>
        <p:spPr bwMode="auto"/>
        <p:txBody>
          <a:bodyPr/>
          <a:lstStyle/>
          <a:p>
            <a:pPr>
              <a:defRPr/>
            </a:pPr>
            <a:r>
              <a:rPr lang="it-IT"/>
              <a:t>AI Factory Austria AI:AT - PUBLIC</a:t>
            </a:r>
            <a:endParaRPr/>
          </a:p>
        </p:txBody>
      </p:sp>
      <p:sp>
        <p:nvSpPr>
          <p:cNvPr id="330108136" name="Foliennummernplatzhalter 6"/>
          <p:cNvSpPr>
            <a:spLocks noGrp="1"/>
          </p:cNvSpPr>
          <p:nvPr>
            <p:ph type="sldNum" sz="quarter" idx="12"/>
          </p:nvPr>
        </p:nvSpPr>
        <p:spPr bwMode="auto"/>
        <p:txBody>
          <a:bodyPr/>
          <a:lstStyle/>
          <a:p>
            <a:pPr>
              <a:defRPr/>
            </a:pPr>
            <a:fld id="{CE57374C-9EA5-413F-9AB4-C523A85E2A5F}"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1_Titelfolie 2 Text">
    <p:bg>
      <p:bgPr>
        <a:solidFill>
          <a:schemeClr val="bg1"/>
        </a:solidFill>
        <a:effectLst/>
      </p:bgPr>
    </p:bg>
    <p:spTree>
      <p:nvGrpSpPr>
        <p:cNvPr id="1" name=""/>
        <p:cNvGrpSpPr/>
        <p:nvPr/>
      </p:nvGrpSpPr>
      <p:grpSpPr bwMode="auto">
        <a:xfrm>
          <a:off x="0" y="0"/>
          <a:ext cx="0" cy="0"/>
          <a:chOff x="0" y="0"/>
          <a:chExt cx="0" cy="0"/>
        </a:xfrm>
      </p:grpSpPr>
      <p:sp>
        <p:nvSpPr>
          <p:cNvPr id="602241687" name="Titel 5"/>
          <p:cNvSpPr>
            <a:spLocks noGrp="1"/>
          </p:cNvSpPr>
          <p:nvPr>
            <p:ph type="title"/>
          </p:nvPr>
        </p:nvSpPr>
        <p:spPr bwMode="auto">
          <a:xfrm>
            <a:off x="325438" y="296863"/>
            <a:ext cx="11566524" cy="461665"/>
          </a:xfrm>
        </p:spPr>
        <p:txBody>
          <a:bodyPr/>
          <a:lstStyle>
            <a:lvl1pPr>
              <a:defRPr b="0" i="0">
                <a:latin typeface="Arial"/>
              </a:defRPr>
            </a:lvl1pPr>
          </a:lstStyle>
          <a:p>
            <a:pPr>
              <a:defRPr/>
            </a:pPr>
            <a:r>
              <a:rPr lang="de-DE"/>
              <a:t>Mastertitelformat bearbeiten</a:t>
            </a:r>
            <a:endParaRPr/>
          </a:p>
        </p:txBody>
      </p:sp>
      <p:sp>
        <p:nvSpPr>
          <p:cNvPr id="1696354013" name="Textplatzhalter 8"/>
          <p:cNvSpPr>
            <a:spLocks noGrp="1"/>
          </p:cNvSpPr>
          <p:nvPr>
            <p:ph type="body" sz="quarter" idx="14"/>
          </p:nvPr>
        </p:nvSpPr>
        <p:spPr bwMode="auto">
          <a:xfrm>
            <a:off x="300038" y="3066476"/>
            <a:ext cx="11591924" cy="376770"/>
          </a:xfrm>
        </p:spPr>
        <p:txBody>
          <a:bodyPr wrap="square">
            <a:spAutoFit/>
          </a:bodyPr>
          <a:lstStyle>
            <a:lvl1pPr marL="0" indent="0">
              <a:lnSpc>
                <a:spcPts val="2400"/>
              </a:lnSpc>
              <a:spcBef>
                <a:spcPts val="0"/>
              </a:spcBef>
              <a:buNone/>
              <a:defRPr sz="5000" b="0" i="0">
                <a:latin typeface="Arial"/>
              </a:defRPr>
            </a:lvl1pPr>
          </a:lstStyle>
          <a:p>
            <a:pPr lvl="0">
              <a:defRPr/>
            </a:pPr>
            <a:r>
              <a:rPr lang="de-DE"/>
              <a:t>Mastertextformat bearbeiten</a:t>
            </a:r>
            <a:endParaRPr/>
          </a:p>
        </p:txBody>
      </p:sp>
      <p:sp>
        <p:nvSpPr>
          <p:cNvPr id="1573701426" name="Datumsplatzhalter 18"/>
          <p:cNvSpPr>
            <a:spLocks noGrp="1"/>
          </p:cNvSpPr>
          <p:nvPr>
            <p:ph type="dt" sz="half" idx="15"/>
          </p:nvPr>
        </p:nvSpPr>
        <p:spPr bwMode="auto"/>
        <p:txBody>
          <a:bodyPr/>
          <a:lstStyle/>
          <a:p>
            <a:pPr>
              <a:defRPr/>
            </a:pPr>
            <a:fld id="{D56D0A42-24EA-4444-B9D6-DFED7F1B963F}" type="datetime1">
              <a:rPr lang="de-AT" smtClean="0"/>
              <a:t>25.09.2026</a:t>
            </a:fld>
            <a:endParaRPr lang="de-DE"/>
          </a:p>
        </p:txBody>
      </p:sp>
      <p:sp>
        <p:nvSpPr>
          <p:cNvPr id="1122771804" name="Fußzeilenplatzhalter 19"/>
          <p:cNvSpPr>
            <a:spLocks noGrp="1"/>
          </p:cNvSpPr>
          <p:nvPr>
            <p:ph type="ftr" sz="quarter" idx="16"/>
          </p:nvPr>
        </p:nvSpPr>
        <p:spPr bwMode="auto"/>
        <p:txBody>
          <a:bodyPr/>
          <a:lstStyle/>
          <a:p>
            <a:pPr>
              <a:defRPr/>
            </a:pPr>
            <a:r>
              <a:rPr lang="it-IT"/>
              <a:t>AI Factory Austria AI:AT - PUBLIC</a:t>
            </a:r>
            <a:endParaRPr/>
          </a:p>
        </p:txBody>
      </p:sp>
      <p:sp>
        <p:nvSpPr>
          <p:cNvPr id="814874907" name="Foliennummernplatzhalter 20"/>
          <p:cNvSpPr>
            <a:spLocks noGrp="1"/>
          </p:cNvSpPr>
          <p:nvPr>
            <p:ph type="sldNum" sz="quarter" idx="17"/>
          </p:nvPr>
        </p:nvSpPr>
        <p:spPr bwMode="auto"/>
        <p:txBody>
          <a:bodyPr/>
          <a:lstStyle/>
          <a:p>
            <a:pPr>
              <a:defRPr/>
            </a:pPr>
            <a:fld id="{CE57374C-9EA5-413F-9AB4-C523A85E2A5F}"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elfolie 1 Bild">
    <p:spTree>
      <p:nvGrpSpPr>
        <p:cNvPr id="1" name=""/>
        <p:cNvGrpSpPr/>
        <p:nvPr/>
      </p:nvGrpSpPr>
      <p:grpSpPr bwMode="auto">
        <a:xfrm>
          <a:off x="0" y="0"/>
          <a:ext cx="0" cy="0"/>
          <a:chOff x="0" y="0"/>
          <a:chExt cx="0" cy="0"/>
        </a:xfrm>
      </p:grpSpPr>
      <p:sp>
        <p:nvSpPr>
          <p:cNvPr id="1720501236" name="Bildplatzhalter 6"/>
          <p:cNvSpPr>
            <a:spLocks noGrp="1"/>
          </p:cNvSpPr>
          <p:nvPr>
            <p:ph type="pic" sz="quarter" idx="10"/>
          </p:nvPr>
        </p:nvSpPr>
        <p:spPr bwMode="auto">
          <a:xfrm>
            <a:off x="0" y="0"/>
            <a:ext cx="12192000" cy="6858000"/>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a:p>
        </p:txBody>
      </p:sp>
      <p:pic>
        <p:nvPicPr>
          <p:cNvPr id="742232081" name="Grafik 3"/>
          <p:cNvPicPr>
            <a:picLocks noChangeAspect="1"/>
          </p:cNvPicPr>
          <p:nvPr userDrawn="1"/>
        </p:nvPicPr>
        <p:blipFill>
          <a:blip>
            <a:extLst>
              <a:ext uri="{96DAC541-7B7A-43D3-8B79-37D633B846F1}">
                <asvg:svgBlip xmlns:asvg="http://schemas.microsoft.com/office/drawing/2016/SVG/main" r:embed="rId2"/>
              </a:ext>
            </a:extLst>
          </a:blip>
          <a:stretch/>
        </p:blipFill>
        <p:spPr bwMode="auto">
          <a:xfrm>
            <a:off x="8195037" y="296863"/>
            <a:ext cx="3722326" cy="3728846"/>
          </a:xfrm>
          <a:prstGeom prst="rect">
            <a:avLst/>
          </a:prstGeom>
        </p:spPr>
      </p:pic>
      <p:sp>
        <p:nvSpPr>
          <p:cNvPr id="1189902379" name="Fußzeilenplatzhalter 4"/>
          <p:cNvSpPr>
            <a:spLocks noGrp="1"/>
          </p:cNvSpPr>
          <p:nvPr>
            <p:ph type="ftr" sz="quarter" idx="3"/>
          </p:nvPr>
        </p:nvSpPr>
        <p:spPr bwMode="auto">
          <a:xfrm>
            <a:off x="644235" y="6455541"/>
            <a:ext cx="4781875"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r>
              <a:rPr lang="it-IT"/>
              <a:t>AI Factory Austria AI:AT - PUBLIC</a:t>
            </a:r>
            <a:endParaRPr/>
          </a:p>
        </p:txBody>
      </p:sp>
      <p:sp>
        <p:nvSpPr>
          <p:cNvPr id="649370149" name="Foliennummernplatzhalter 5"/>
          <p:cNvSpPr>
            <a:spLocks noGrp="1"/>
          </p:cNvSpPr>
          <p:nvPr>
            <p:ph type="sldNum" sz="quarter" idx="4"/>
          </p:nvPr>
        </p:nvSpPr>
        <p:spPr bwMode="auto">
          <a:xfrm>
            <a:off x="325438" y="6455541"/>
            <a:ext cx="318798"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fld id="{CE57374C-9EA5-413F-9AB4-C523A85E2A5F}"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Chapter_Cover">
    <p:spTree>
      <p:nvGrpSpPr>
        <p:cNvPr id="1" name=""/>
        <p:cNvGrpSpPr/>
        <p:nvPr/>
      </p:nvGrpSpPr>
      <p:grpSpPr bwMode="auto">
        <a:xfrm>
          <a:off x="0" y="0"/>
          <a:ext cx="0" cy="0"/>
          <a:chOff x="0" y="0"/>
          <a:chExt cx="0" cy="0"/>
        </a:xfrm>
      </p:grpSpPr>
      <p:sp>
        <p:nvSpPr>
          <p:cNvPr id="1993341691" name="Titel 1"/>
          <p:cNvSpPr>
            <a:spLocks noGrp="1"/>
          </p:cNvSpPr>
          <p:nvPr>
            <p:ph type="title"/>
          </p:nvPr>
        </p:nvSpPr>
        <p:spPr bwMode="auto">
          <a:xfrm>
            <a:off x="300038" y="449004"/>
            <a:ext cx="11490325" cy="748731"/>
          </a:xfrm>
        </p:spPr>
        <p:txBody>
          <a:bodyPr wrap="none" anchor="b" anchorCtr="0"/>
          <a:lstStyle>
            <a:lvl1pPr>
              <a:lnSpc>
                <a:spcPts val="5600"/>
              </a:lnSpc>
              <a:defRPr sz="7200" b="0" i="0">
                <a:latin typeface="Arial"/>
              </a:defRPr>
            </a:lvl1pPr>
          </a:lstStyle>
          <a:p>
            <a:pPr>
              <a:defRPr/>
            </a:pPr>
            <a:r>
              <a:rPr lang="de-DE"/>
              <a:t>Mastertitelformat bearbeiten</a:t>
            </a:r>
            <a:endParaRPr lang="de-AT"/>
          </a:p>
        </p:txBody>
      </p:sp>
      <p:sp>
        <p:nvSpPr>
          <p:cNvPr id="1916490931" name="Datumsplatzhalter 2"/>
          <p:cNvSpPr>
            <a:spLocks noGrp="1"/>
          </p:cNvSpPr>
          <p:nvPr>
            <p:ph type="dt" sz="half" idx="10"/>
          </p:nvPr>
        </p:nvSpPr>
        <p:spPr bwMode="auto"/>
        <p:txBody>
          <a:bodyPr/>
          <a:lstStyle>
            <a:lvl1pPr>
              <a:defRPr b="0" i="0">
                <a:latin typeface="Arial"/>
              </a:defRPr>
            </a:lvl1pPr>
          </a:lstStyle>
          <a:p>
            <a:pPr>
              <a:defRPr/>
            </a:pPr>
            <a:fld id="{6FD70529-F06D-475A-B079-13F3B9C41CBB}" type="datetime1">
              <a:rPr lang="de-AT" smtClean="0"/>
              <a:t>25.09.2026</a:t>
            </a:fld>
            <a:endParaRPr lang="de-DE"/>
          </a:p>
        </p:txBody>
      </p:sp>
      <p:sp>
        <p:nvSpPr>
          <p:cNvPr id="188329175" name="Fußzeilenplatzhalter 4"/>
          <p:cNvSpPr>
            <a:spLocks noGrp="1"/>
          </p:cNvSpPr>
          <p:nvPr>
            <p:ph type="ftr" sz="quarter" idx="3"/>
          </p:nvPr>
        </p:nvSpPr>
        <p:spPr bwMode="auto">
          <a:xfrm>
            <a:off x="644235" y="6455541"/>
            <a:ext cx="4781875"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r>
              <a:rPr lang="it-IT"/>
              <a:t>AI Factory Austria AI:AT - PUBLIC</a:t>
            </a:r>
            <a:endParaRPr/>
          </a:p>
        </p:txBody>
      </p:sp>
      <p:sp>
        <p:nvSpPr>
          <p:cNvPr id="1331620242" name="Foliennummernplatzhalter 5"/>
          <p:cNvSpPr>
            <a:spLocks noGrp="1"/>
          </p:cNvSpPr>
          <p:nvPr>
            <p:ph type="sldNum" sz="quarter" idx="4"/>
          </p:nvPr>
        </p:nvSpPr>
        <p:spPr bwMode="auto">
          <a:xfrm>
            <a:off x="325438" y="6455541"/>
            <a:ext cx="318798"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fld id="{CE57374C-9EA5-413F-9AB4-C523A85E2A5F}"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1_Text 2 Spalten">
    <p:spTree>
      <p:nvGrpSpPr>
        <p:cNvPr id="1" name=""/>
        <p:cNvGrpSpPr/>
        <p:nvPr/>
      </p:nvGrpSpPr>
      <p:grpSpPr bwMode="auto">
        <a:xfrm>
          <a:off x="0" y="0"/>
          <a:ext cx="0" cy="0"/>
          <a:chOff x="0" y="0"/>
          <a:chExt cx="0" cy="0"/>
        </a:xfrm>
      </p:grpSpPr>
      <p:sp>
        <p:nvSpPr>
          <p:cNvPr id="816159058" name="Datumsplatzhalter 2"/>
          <p:cNvSpPr>
            <a:spLocks noGrp="1"/>
          </p:cNvSpPr>
          <p:nvPr>
            <p:ph type="dt" sz="half" idx="10"/>
          </p:nvPr>
        </p:nvSpPr>
        <p:spPr bwMode="auto"/>
        <p:txBody>
          <a:bodyPr/>
          <a:lstStyle>
            <a:lvl1pPr>
              <a:defRPr b="0" i="0">
                <a:latin typeface="Arial"/>
              </a:defRPr>
            </a:lvl1pPr>
          </a:lstStyle>
          <a:p>
            <a:pPr>
              <a:defRPr/>
            </a:pPr>
            <a:fld id="{BF6203B0-6ED1-4DF7-A985-0F08CC70428C}" type="datetime1">
              <a:rPr lang="de-AT" smtClean="0"/>
              <a:t>25.09.2026</a:t>
            </a:fld>
            <a:endParaRPr lang="de-DE"/>
          </a:p>
        </p:txBody>
      </p:sp>
      <p:sp>
        <p:nvSpPr>
          <p:cNvPr id="1096230068"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2395751"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211961549" name="Textplatzhalter 8"/>
          <p:cNvSpPr>
            <a:spLocks noGrp="1"/>
          </p:cNvSpPr>
          <p:nvPr>
            <p:ph type="body" sz="quarter" idx="14"/>
          </p:nvPr>
        </p:nvSpPr>
        <p:spPr bwMode="auto">
          <a:xfrm>
            <a:off x="300038" y="1120588"/>
            <a:ext cx="11591924"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1425395099" name="Textplatzhalter 14"/>
          <p:cNvSpPr>
            <a:spLocks noGrp="1"/>
          </p:cNvSpPr>
          <p:nvPr>
            <p:ph type="body" sz="quarter" idx="19"/>
          </p:nvPr>
        </p:nvSpPr>
        <p:spPr bwMode="auto">
          <a:xfrm>
            <a:off x="300038" y="2139950"/>
            <a:ext cx="11591924"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1585373205" name="Titel 5"/>
          <p:cNvSpPr>
            <a:spLocks noGrp="1"/>
          </p:cNvSpPr>
          <p:nvPr>
            <p:ph type="title"/>
          </p:nvPr>
        </p:nvSpPr>
        <p:spPr bwMode="auto"/>
        <p:txBody>
          <a:bodyPr/>
          <a:lstStyle>
            <a:lvl1pPr>
              <a:defRPr b="0" i="0">
                <a:latin typeface="Arial"/>
              </a:defRPr>
            </a:lvl1pPr>
          </a:lstStyle>
          <a:p>
            <a:pPr>
              <a:defRPr/>
            </a:pPr>
            <a:r>
              <a:rPr lang="de-DE"/>
              <a:t>Mastertitelformat bearbeiten</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ext 2 Spalten">
    <p:spTree>
      <p:nvGrpSpPr>
        <p:cNvPr id="1" name=""/>
        <p:cNvGrpSpPr/>
        <p:nvPr/>
      </p:nvGrpSpPr>
      <p:grpSpPr bwMode="auto">
        <a:xfrm>
          <a:off x="0" y="0"/>
          <a:ext cx="0" cy="0"/>
          <a:chOff x="0" y="0"/>
          <a:chExt cx="0" cy="0"/>
        </a:xfrm>
      </p:grpSpPr>
      <p:sp>
        <p:nvSpPr>
          <p:cNvPr id="1077614892" name="Datumsplatzhalter 2"/>
          <p:cNvSpPr>
            <a:spLocks noGrp="1"/>
          </p:cNvSpPr>
          <p:nvPr>
            <p:ph type="dt" sz="half" idx="10"/>
          </p:nvPr>
        </p:nvSpPr>
        <p:spPr bwMode="auto"/>
        <p:txBody>
          <a:bodyPr/>
          <a:lstStyle>
            <a:lvl1pPr>
              <a:defRPr b="0" i="0">
                <a:latin typeface="Arial"/>
              </a:defRPr>
            </a:lvl1pPr>
          </a:lstStyle>
          <a:p>
            <a:pPr>
              <a:defRPr/>
            </a:pPr>
            <a:fld id="{E953AB9A-6DF4-4160-B69C-2FDBD9B421C3}" type="datetime1">
              <a:rPr lang="de-AT" smtClean="0"/>
              <a:t>25.09.2026</a:t>
            </a:fld>
            <a:endParaRPr lang="de-DE"/>
          </a:p>
        </p:txBody>
      </p:sp>
      <p:sp>
        <p:nvSpPr>
          <p:cNvPr id="2098111443"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1940644317"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111762311" name="Textplatzhalter 8"/>
          <p:cNvSpPr>
            <a:spLocks noGrp="1"/>
          </p:cNvSpPr>
          <p:nvPr>
            <p:ph type="body" sz="quarter" idx="14"/>
          </p:nvPr>
        </p:nvSpPr>
        <p:spPr bwMode="auto">
          <a:xfrm>
            <a:off x="300038" y="1120588"/>
            <a:ext cx="4140000"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1581658574" name="Textplatzhalter 6"/>
          <p:cNvSpPr>
            <a:spLocks noGrp="1"/>
          </p:cNvSpPr>
          <p:nvPr>
            <p:ph type="body" sz="quarter" idx="15"/>
          </p:nvPr>
        </p:nvSpPr>
        <p:spPr bwMode="auto">
          <a:xfrm>
            <a:off x="4835725" y="2140710"/>
            <a:ext cx="4140000" cy="380924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541971590" name="Textplatzhalter 8"/>
          <p:cNvSpPr>
            <a:spLocks noGrp="1"/>
          </p:cNvSpPr>
          <p:nvPr>
            <p:ph type="body" sz="quarter" idx="17"/>
          </p:nvPr>
        </p:nvSpPr>
        <p:spPr bwMode="auto">
          <a:xfrm>
            <a:off x="4835725" y="1120588"/>
            <a:ext cx="4140000"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1208798103" name="Textplatzhalter 14"/>
          <p:cNvSpPr>
            <a:spLocks noGrp="1"/>
          </p:cNvSpPr>
          <p:nvPr>
            <p:ph type="body" sz="quarter" idx="19"/>
          </p:nvPr>
        </p:nvSpPr>
        <p:spPr bwMode="auto">
          <a:xfrm>
            <a:off x="300038" y="2139950"/>
            <a:ext cx="414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656526471" name="Titel 5"/>
          <p:cNvSpPr>
            <a:spLocks noGrp="1"/>
          </p:cNvSpPr>
          <p:nvPr>
            <p:ph type="title"/>
          </p:nvPr>
        </p:nvSpPr>
        <p:spPr bwMode="auto">
          <a:xfrm>
            <a:off x="325438" y="296863"/>
            <a:ext cx="11566524" cy="461665"/>
          </a:xfrm>
        </p:spPr>
        <p:txBody>
          <a:bodyPr/>
          <a:lstStyle>
            <a:lvl1pPr>
              <a:defRPr b="0" i="0">
                <a:latin typeface="Arial"/>
              </a:defRPr>
            </a:lvl1pPr>
          </a:lstStyle>
          <a:p>
            <a:pPr>
              <a:defRPr/>
            </a:pPr>
            <a:r>
              <a:rPr lang="de-DE"/>
              <a:t>Mastertitelformat bearbeiten</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Text 3 Spalten">
    <p:spTree>
      <p:nvGrpSpPr>
        <p:cNvPr id="1" name=""/>
        <p:cNvGrpSpPr/>
        <p:nvPr/>
      </p:nvGrpSpPr>
      <p:grpSpPr bwMode="auto">
        <a:xfrm>
          <a:off x="0" y="0"/>
          <a:ext cx="0" cy="0"/>
          <a:chOff x="0" y="0"/>
          <a:chExt cx="0" cy="0"/>
        </a:xfrm>
      </p:grpSpPr>
      <p:sp>
        <p:nvSpPr>
          <p:cNvPr id="1482556568" name="Datumsplatzhalter 2"/>
          <p:cNvSpPr>
            <a:spLocks noGrp="1"/>
          </p:cNvSpPr>
          <p:nvPr>
            <p:ph type="dt" sz="half" idx="10"/>
          </p:nvPr>
        </p:nvSpPr>
        <p:spPr bwMode="auto"/>
        <p:txBody>
          <a:bodyPr/>
          <a:lstStyle>
            <a:lvl1pPr>
              <a:defRPr b="0" i="0">
                <a:latin typeface="Arial"/>
              </a:defRPr>
            </a:lvl1pPr>
          </a:lstStyle>
          <a:p>
            <a:pPr>
              <a:defRPr/>
            </a:pPr>
            <a:fld id="{6D6BFBAD-B2DE-4365-BB2D-4CF3CF78F25B}" type="datetime1">
              <a:rPr lang="de-AT" smtClean="0"/>
              <a:t>25.09.2026</a:t>
            </a:fld>
            <a:endParaRPr lang="de-DE"/>
          </a:p>
        </p:txBody>
      </p:sp>
      <p:sp>
        <p:nvSpPr>
          <p:cNvPr id="598760081"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419101398"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48418847" name="Textplatzhalter 8"/>
          <p:cNvSpPr>
            <a:spLocks noGrp="1"/>
          </p:cNvSpPr>
          <p:nvPr>
            <p:ph type="body" sz="quarter" idx="14"/>
          </p:nvPr>
        </p:nvSpPr>
        <p:spPr bwMode="auto">
          <a:xfrm>
            <a:off x="300038" y="1120588"/>
            <a:ext cx="3600000"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1728370300" name="Textplatzhalter 6"/>
          <p:cNvSpPr>
            <a:spLocks noGrp="1"/>
          </p:cNvSpPr>
          <p:nvPr>
            <p:ph type="body" sz="quarter" idx="15"/>
          </p:nvPr>
        </p:nvSpPr>
        <p:spPr bwMode="auto">
          <a:xfrm>
            <a:off x="4296000" y="2151529"/>
            <a:ext cx="360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1502752473" name="Textplatzhalter 6"/>
          <p:cNvSpPr>
            <a:spLocks noGrp="1"/>
          </p:cNvSpPr>
          <p:nvPr>
            <p:ph type="body" sz="quarter" idx="16"/>
          </p:nvPr>
        </p:nvSpPr>
        <p:spPr bwMode="auto">
          <a:xfrm>
            <a:off x="8291959" y="2139950"/>
            <a:ext cx="3600000" cy="3821579"/>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1466262171" name="Textplatzhalter 8"/>
          <p:cNvSpPr>
            <a:spLocks noGrp="1"/>
          </p:cNvSpPr>
          <p:nvPr>
            <p:ph type="body" sz="quarter" idx="17"/>
          </p:nvPr>
        </p:nvSpPr>
        <p:spPr bwMode="auto">
          <a:xfrm>
            <a:off x="4305159" y="1120588"/>
            <a:ext cx="3581679"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838235378" name="Textplatzhalter 8"/>
          <p:cNvSpPr>
            <a:spLocks noGrp="1"/>
          </p:cNvSpPr>
          <p:nvPr>
            <p:ph type="body" sz="quarter" idx="18"/>
          </p:nvPr>
        </p:nvSpPr>
        <p:spPr bwMode="auto">
          <a:xfrm>
            <a:off x="8291960" y="1120588"/>
            <a:ext cx="3600000" cy="307777"/>
          </a:xfrm>
        </p:spPr>
        <p:txBody>
          <a:bodyPr wrap="square">
            <a:spAutoFit/>
          </a:bodyPr>
          <a:lstStyle>
            <a:lvl1pPr marL="0" indent="0">
              <a:lnSpc>
                <a:spcPts val="2400"/>
              </a:lnSpc>
              <a:spcBef>
                <a:spcPts val="0"/>
              </a:spcBef>
              <a:buNone/>
              <a:defRPr sz="2200" b="0" i="0">
                <a:latin typeface="Arial"/>
              </a:defRPr>
            </a:lvl1pPr>
          </a:lstStyle>
          <a:p>
            <a:pPr lvl="0">
              <a:defRPr/>
            </a:pPr>
            <a:r>
              <a:rPr lang="de-DE"/>
              <a:t>Mastertextformat bearbeiten</a:t>
            </a:r>
            <a:endParaRPr/>
          </a:p>
        </p:txBody>
      </p:sp>
      <p:sp>
        <p:nvSpPr>
          <p:cNvPr id="1191280072" name="Textplatzhalter 14"/>
          <p:cNvSpPr>
            <a:spLocks noGrp="1"/>
          </p:cNvSpPr>
          <p:nvPr>
            <p:ph type="body" sz="quarter" idx="19"/>
          </p:nvPr>
        </p:nvSpPr>
        <p:spPr bwMode="auto">
          <a:xfrm>
            <a:off x="300038" y="2139950"/>
            <a:ext cx="360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943762476" name="Titel 5"/>
          <p:cNvSpPr>
            <a:spLocks noGrp="1"/>
          </p:cNvSpPr>
          <p:nvPr>
            <p:ph type="title"/>
          </p:nvPr>
        </p:nvSpPr>
        <p:spPr bwMode="auto">
          <a:xfrm>
            <a:off x="325438" y="296863"/>
            <a:ext cx="11566524" cy="461665"/>
          </a:xfrm>
        </p:spPr>
        <p:txBody>
          <a:bodyPr/>
          <a:lstStyle>
            <a:lvl1pPr>
              <a:defRPr b="0" i="0">
                <a:latin typeface="Arial"/>
              </a:defRPr>
            </a:lvl1pPr>
          </a:lstStyle>
          <a:p>
            <a:pPr>
              <a:defRPr/>
            </a:pPr>
            <a:r>
              <a:rPr lang="de-DE"/>
              <a:t>Mastertitelformat bearbeiten</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Bild klein + Text">
    <p:spTree>
      <p:nvGrpSpPr>
        <p:cNvPr id="1" name=""/>
        <p:cNvGrpSpPr/>
        <p:nvPr/>
      </p:nvGrpSpPr>
      <p:grpSpPr bwMode="auto">
        <a:xfrm>
          <a:off x="0" y="0"/>
          <a:ext cx="0" cy="0"/>
          <a:chOff x="0" y="0"/>
          <a:chExt cx="0" cy="0"/>
        </a:xfrm>
      </p:grpSpPr>
      <p:sp>
        <p:nvSpPr>
          <p:cNvPr id="510181849" name="Datumsplatzhalter 2"/>
          <p:cNvSpPr>
            <a:spLocks noGrp="1"/>
          </p:cNvSpPr>
          <p:nvPr>
            <p:ph type="dt" sz="half" idx="10"/>
          </p:nvPr>
        </p:nvSpPr>
        <p:spPr bwMode="auto"/>
        <p:txBody>
          <a:bodyPr/>
          <a:lstStyle>
            <a:lvl1pPr>
              <a:defRPr b="0" i="0">
                <a:latin typeface="Arial"/>
              </a:defRPr>
            </a:lvl1pPr>
          </a:lstStyle>
          <a:p>
            <a:pPr>
              <a:defRPr/>
            </a:pPr>
            <a:fld id="{B901CABC-9B03-456D-AE84-4A21A42F9D5A}" type="datetime1">
              <a:rPr lang="de-AT" smtClean="0"/>
              <a:t>25.09.2026</a:t>
            </a:fld>
            <a:endParaRPr lang="de-DE"/>
          </a:p>
        </p:txBody>
      </p:sp>
      <p:sp>
        <p:nvSpPr>
          <p:cNvPr id="55793263"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1478521297"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163230543" name="Textplatzhalter 8"/>
          <p:cNvSpPr>
            <a:spLocks noGrp="1"/>
          </p:cNvSpPr>
          <p:nvPr>
            <p:ph type="body" sz="quarter" idx="14"/>
          </p:nvPr>
        </p:nvSpPr>
        <p:spPr bwMode="auto">
          <a:xfrm>
            <a:off x="6275387" y="296863"/>
            <a:ext cx="5616575" cy="333425"/>
          </a:xfrm>
        </p:spPr>
        <p:txBody>
          <a:bodyPr wrap="square">
            <a:spAutoFit/>
          </a:bodyPr>
          <a:lstStyle>
            <a:lvl1pPr marL="0" indent="0">
              <a:lnSpc>
                <a:spcPts val="2600"/>
              </a:lnSpc>
              <a:spcBef>
                <a:spcPts val="0"/>
              </a:spcBef>
              <a:buNone/>
              <a:defRPr sz="2400" b="0" i="0">
                <a:latin typeface="Arial"/>
              </a:defRPr>
            </a:lvl1pPr>
          </a:lstStyle>
          <a:p>
            <a:pPr lvl="0">
              <a:defRPr/>
            </a:pPr>
            <a:r>
              <a:rPr lang="de-DE"/>
              <a:t>Mastertextformat bearbeiten</a:t>
            </a:r>
            <a:endParaRPr/>
          </a:p>
        </p:txBody>
      </p:sp>
      <p:sp>
        <p:nvSpPr>
          <p:cNvPr id="174952417" name="Textplatzhalter 14"/>
          <p:cNvSpPr>
            <a:spLocks noGrp="1"/>
          </p:cNvSpPr>
          <p:nvPr>
            <p:ph type="body" sz="quarter" idx="19"/>
          </p:nvPr>
        </p:nvSpPr>
        <p:spPr bwMode="auto">
          <a:xfrm>
            <a:off x="6275387" y="2139950"/>
            <a:ext cx="270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1213511324" name="Bildplatzhalter 8"/>
          <p:cNvSpPr>
            <a:spLocks noGrp="1"/>
          </p:cNvSpPr>
          <p:nvPr>
            <p:ph type="pic" sz="quarter" idx="20"/>
          </p:nvPr>
        </p:nvSpPr>
        <p:spPr bwMode="auto">
          <a:xfrm>
            <a:off x="300038" y="1583473"/>
            <a:ext cx="5616575" cy="4366477"/>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214291554" name="Textplatzhalter 14"/>
          <p:cNvSpPr>
            <a:spLocks noGrp="1"/>
          </p:cNvSpPr>
          <p:nvPr>
            <p:ph type="body" sz="quarter" idx="21"/>
          </p:nvPr>
        </p:nvSpPr>
        <p:spPr bwMode="auto">
          <a:xfrm>
            <a:off x="9191963" y="2139950"/>
            <a:ext cx="270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1974750892" name="Titel 10"/>
          <p:cNvSpPr>
            <a:spLocks noGrp="1"/>
          </p:cNvSpPr>
          <p:nvPr>
            <p:ph type="title"/>
          </p:nvPr>
        </p:nvSpPr>
        <p:spPr bwMode="auto">
          <a:xfrm>
            <a:off x="325438" y="296863"/>
            <a:ext cx="5616575" cy="461665"/>
          </a:xfrm>
        </p:spPr>
        <p:txBody>
          <a:bodyPr/>
          <a:lstStyle>
            <a:lvl1pPr>
              <a:defRPr b="0" i="0">
                <a:latin typeface="Arial"/>
              </a:defRPr>
            </a:lvl1pPr>
          </a:lstStyle>
          <a:p>
            <a:pPr>
              <a:defRPr/>
            </a:pPr>
            <a:r>
              <a:rPr lang="de-DE"/>
              <a:t>Mastertitelformat bearbeiten</a:t>
            </a:r>
            <a:endParaRPr/>
          </a:p>
        </p:txBody>
      </p:sp>
      <p:sp>
        <p:nvSpPr>
          <p:cNvPr id="1112268251" name="Textfeld 11"/>
          <p:cNvSpPr txBox="1"/>
          <p:nvPr userDrawn="1"/>
        </p:nvSpPr>
        <p:spPr bwMode="auto">
          <a:xfrm>
            <a:off x="9879980" y="457200"/>
            <a:ext cx="184731" cy="369332"/>
          </a:xfrm>
          <a:prstGeom prst="rect">
            <a:avLst/>
          </a:prstGeom>
          <a:noFill/>
        </p:spPr>
        <p:txBody>
          <a:bodyPr wrap="none" rtlCol="0">
            <a:spAutoFit/>
          </a:bodyPr>
          <a:lstStyle/>
          <a:p>
            <a:pPr>
              <a:defRPr/>
            </a:pPr>
            <a:endParaRPr lang="de-DE" b="0" i="0">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Bild groß + Text">
    <p:spTree>
      <p:nvGrpSpPr>
        <p:cNvPr id="1" name=""/>
        <p:cNvGrpSpPr/>
        <p:nvPr/>
      </p:nvGrpSpPr>
      <p:grpSpPr bwMode="auto">
        <a:xfrm>
          <a:off x="0" y="0"/>
          <a:ext cx="0" cy="0"/>
          <a:chOff x="0" y="0"/>
          <a:chExt cx="0" cy="0"/>
        </a:xfrm>
      </p:grpSpPr>
      <p:sp>
        <p:nvSpPr>
          <p:cNvPr id="2107766795" name="Bildplatzhalter 8"/>
          <p:cNvSpPr>
            <a:spLocks noGrp="1"/>
          </p:cNvSpPr>
          <p:nvPr>
            <p:ph type="pic" sz="quarter" idx="20"/>
          </p:nvPr>
        </p:nvSpPr>
        <p:spPr bwMode="auto">
          <a:xfrm>
            <a:off x="325438" y="1447800"/>
            <a:ext cx="5426110" cy="4502150"/>
          </a:xfrm>
          <a:prstGeom prst="roundRect">
            <a:avLst>
              <a:gd name="adj" fmla="val 4730"/>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1538694543" name="Datumsplatzhalter 2"/>
          <p:cNvSpPr>
            <a:spLocks noGrp="1"/>
          </p:cNvSpPr>
          <p:nvPr>
            <p:ph type="dt" sz="half" idx="10"/>
          </p:nvPr>
        </p:nvSpPr>
        <p:spPr bwMode="auto"/>
        <p:txBody>
          <a:bodyPr/>
          <a:lstStyle>
            <a:lvl1pPr>
              <a:defRPr b="0" i="0">
                <a:latin typeface="Arial"/>
              </a:defRPr>
            </a:lvl1pPr>
          </a:lstStyle>
          <a:p>
            <a:pPr>
              <a:defRPr/>
            </a:pPr>
            <a:fld id="{F4A1BE1E-818C-45FF-B1AB-F92FBD24ED55}" type="datetime1">
              <a:rPr lang="de-AT" smtClean="0"/>
              <a:t>25.09.2026</a:t>
            </a:fld>
            <a:endParaRPr lang="de-DE"/>
          </a:p>
        </p:txBody>
      </p:sp>
      <p:sp>
        <p:nvSpPr>
          <p:cNvPr id="1958755958" name="Fußzeilenplatzhalter 3"/>
          <p:cNvSpPr>
            <a:spLocks noGrp="1"/>
          </p:cNvSpPr>
          <p:nvPr>
            <p:ph type="ftr" sz="quarter" idx="11"/>
          </p:nvPr>
        </p:nvSpPr>
        <p:spPr bwMode="auto"/>
        <p:txBody>
          <a:bodyPr/>
          <a:lstStyle>
            <a:lvl1pPr>
              <a:defRPr b="0" i="0">
                <a:solidFill>
                  <a:schemeClr val="tx1"/>
                </a:solidFill>
                <a:latin typeface="Arial"/>
              </a:defRPr>
            </a:lvl1pPr>
          </a:lstStyle>
          <a:p>
            <a:pPr>
              <a:defRPr/>
            </a:pPr>
            <a:r>
              <a:rPr lang="it-IT"/>
              <a:t>AI Factory Austria AI:AT - PUBLIC</a:t>
            </a:r>
            <a:endParaRPr/>
          </a:p>
        </p:txBody>
      </p:sp>
      <p:sp>
        <p:nvSpPr>
          <p:cNvPr id="1023802786" name="Foliennummernplatzhalter 4"/>
          <p:cNvSpPr>
            <a:spLocks noGrp="1"/>
          </p:cNvSpPr>
          <p:nvPr>
            <p:ph type="sldNum" sz="quarter" idx="12"/>
          </p:nvPr>
        </p:nvSpPr>
        <p:spPr bwMode="auto"/>
        <p:txBody>
          <a:bodyPr/>
          <a:lstStyle>
            <a:lvl1pPr>
              <a:defRPr b="0" i="0">
                <a:solidFill>
                  <a:schemeClr val="tx1"/>
                </a:solidFill>
                <a:latin typeface="Arial"/>
              </a:defRPr>
            </a:lvl1pPr>
          </a:lstStyle>
          <a:p>
            <a:pPr>
              <a:defRPr/>
            </a:pPr>
            <a:fld id="{CE57374C-9EA5-413F-9AB4-C523A85E2A5F}" type="slidenum">
              <a:rPr lang="en-GB"/>
              <a:t>‹#›</a:t>
            </a:fld>
            <a:endParaRPr lang="en-GB"/>
          </a:p>
        </p:txBody>
      </p:sp>
      <p:sp>
        <p:nvSpPr>
          <p:cNvPr id="2011294342" name="Textplatzhalter 8"/>
          <p:cNvSpPr>
            <a:spLocks noGrp="1"/>
          </p:cNvSpPr>
          <p:nvPr>
            <p:ph type="body" sz="quarter" idx="14"/>
          </p:nvPr>
        </p:nvSpPr>
        <p:spPr bwMode="auto">
          <a:xfrm>
            <a:off x="6275387" y="296863"/>
            <a:ext cx="5616575" cy="333425"/>
          </a:xfrm>
        </p:spPr>
        <p:txBody>
          <a:bodyPr wrap="square">
            <a:spAutoFit/>
          </a:bodyPr>
          <a:lstStyle>
            <a:lvl1pPr marL="0" indent="0">
              <a:lnSpc>
                <a:spcPts val="2600"/>
              </a:lnSpc>
              <a:spcBef>
                <a:spcPts val="0"/>
              </a:spcBef>
              <a:buNone/>
              <a:defRPr sz="2400" b="0" i="0">
                <a:latin typeface="Arial"/>
              </a:defRPr>
            </a:lvl1pPr>
          </a:lstStyle>
          <a:p>
            <a:pPr lvl="0">
              <a:defRPr/>
            </a:pPr>
            <a:r>
              <a:rPr lang="de-DE"/>
              <a:t>Mastertextformat bearbeiten</a:t>
            </a:r>
            <a:endParaRPr/>
          </a:p>
        </p:txBody>
      </p:sp>
      <p:sp>
        <p:nvSpPr>
          <p:cNvPr id="12980546" name="Textplatzhalter 14"/>
          <p:cNvSpPr>
            <a:spLocks noGrp="1"/>
          </p:cNvSpPr>
          <p:nvPr>
            <p:ph type="body" sz="quarter" idx="19"/>
          </p:nvPr>
        </p:nvSpPr>
        <p:spPr bwMode="auto">
          <a:xfrm>
            <a:off x="6275387" y="2139950"/>
            <a:ext cx="2700000" cy="381000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849276465" name="Textplatzhalter 14"/>
          <p:cNvSpPr>
            <a:spLocks noGrp="1"/>
          </p:cNvSpPr>
          <p:nvPr>
            <p:ph type="body" sz="quarter" idx="21"/>
          </p:nvPr>
        </p:nvSpPr>
        <p:spPr bwMode="auto">
          <a:xfrm>
            <a:off x="9191962" y="2133600"/>
            <a:ext cx="2700000" cy="3816350"/>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814901117" name="Titel 7"/>
          <p:cNvSpPr>
            <a:spLocks noGrp="1"/>
          </p:cNvSpPr>
          <p:nvPr>
            <p:ph type="title"/>
          </p:nvPr>
        </p:nvSpPr>
        <p:spPr bwMode="auto">
          <a:xfrm>
            <a:off x="325438" y="296863"/>
            <a:ext cx="5616575" cy="461665"/>
          </a:xfrm>
        </p:spPr>
        <p:txBody>
          <a:bodyPr/>
          <a:lstStyle>
            <a:lvl1pPr>
              <a:defRPr b="0" i="0">
                <a:solidFill>
                  <a:schemeClr val="tx1"/>
                </a:solidFill>
                <a:latin typeface="Arial"/>
              </a:defRPr>
            </a:lvl1pPr>
          </a:lstStyle>
          <a:p>
            <a:pPr>
              <a:defRPr/>
            </a:pPr>
            <a:r>
              <a:rPr lang="de-DE"/>
              <a:t>Mastertitelformat bearbeiten</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Bild groß + Text weiss">
    <p:spTree>
      <p:nvGrpSpPr>
        <p:cNvPr id="1" name=""/>
        <p:cNvGrpSpPr/>
        <p:nvPr/>
      </p:nvGrpSpPr>
      <p:grpSpPr bwMode="auto">
        <a:xfrm>
          <a:off x="0" y="0"/>
          <a:ext cx="0" cy="0"/>
          <a:chOff x="0" y="0"/>
          <a:chExt cx="0" cy="0"/>
        </a:xfrm>
      </p:grpSpPr>
      <p:sp>
        <p:nvSpPr>
          <p:cNvPr id="1396614261" name="Titel 1"/>
          <p:cNvSpPr>
            <a:spLocks noGrp="1"/>
          </p:cNvSpPr>
          <p:nvPr>
            <p:ph type="title"/>
          </p:nvPr>
        </p:nvSpPr>
        <p:spPr bwMode="auto">
          <a:xfrm>
            <a:off x="325437" y="296863"/>
            <a:ext cx="5591175" cy="461665"/>
          </a:xfrm>
        </p:spPr>
        <p:txBody>
          <a:bodyPr/>
          <a:lstStyle>
            <a:lvl1pPr>
              <a:defRPr b="0" i="0">
                <a:solidFill>
                  <a:schemeClr val="tx1"/>
                </a:solidFill>
                <a:latin typeface="Arial"/>
              </a:defRPr>
            </a:lvl1pPr>
          </a:lstStyle>
          <a:p>
            <a:pPr>
              <a:defRPr/>
            </a:pPr>
            <a:r>
              <a:rPr lang="de-DE"/>
              <a:t>Mastertitelformat bearbeiten</a:t>
            </a:r>
            <a:endParaRPr lang="de-AT"/>
          </a:p>
        </p:txBody>
      </p:sp>
      <p:sp>
        <p:nvSpPr>
          <p:cNvPr id="121279910" name="Datumsplatzhalter 2"/>
          <p:cNvSpPr>
            <a:spLocks noGrp="1"/>
          </p:cNvSpPr>
          <p:nvPr>
            <p:ph type="dt" sz="half" idx="10"/>
          </p:nvPr>
        </p:nvSpPr>
        <p:spPr bwMode="auto"/>
        <p:txBody>
          <a:bodyPr/>
          <a:lstStyle>
            <a:lvl1pPr>
              <a:defRPr b="0" i="0">
                <a:latin typeface="Arial"/>
              </a:defRPr>
            </a:lvl1pPr>
          </a:lstStyle>
          <a:p>
            <a:pPr>
              <a:defRPr/>
            </a:pPr>
            <a:fld id="{488A9675-555F-487D-A94D-4F9D73826614}" type="datetime1">
              <a:rPr lang="de-AT" smtClean="0"/>
              <a:t>25.09.2026</a:t>
            </a:fld>
            <a:endParaRPr lang="de-DE"/>
          </a:p>
        </p:txBody>
      </p:sp>
      <p:sp>
        <p:nvSpPr>
          <p:cNvPr id="330472728" name="Fußzeilenplatzhalter 3"/>
          <p:cNvSpPr>
            <a:spLocks noGrp="1"/>
          </p:cNvSpPr>
          <p:nvPr>
            <p:ph type="ftr" sz="quarter" idx="11"/>
          </p:nvPr>
        </p:nvSpPr>
        <p:spPr bwMode="auto"/>
        <p:txBody>
          <a:bodyPr/>
          <a:lstStyle>
            <a:lvl1pPr>
              <a:defRPr b="0" i="0">
                <a:solidFill>
                  <a:schemeClr val="tx1"/>
                </a:solidFill>
                <a:latin typeface="Arial"/>
              </a:defRPr>
            </a:lvl1pPr>
          </a:lstStyle>
          <a:p>
            <a:pPr>
              <a:defRPr/>
            </a:pPr>
            <a:r>
              <a:rPr lang="it-IT"/>
              <a:t>AI Factory Austria AI:AT - PUBLIC</a:t>
            </a:r>
            <a:endParaRPr/>
          </a:p>
        </p:txBody>
      </p:sp>
      <p:sp>
        <p:nvSpPr>
          <p:cNvPr id="1658823410" name="Foliennummernplatzhalter 4"/>
          <p:cNvSpPr>
            <a:spLocks noGrp="1"/>
          </p:cNvSpPr>
          <p:nvPr>
            <p:ph type="sldNum" sz="quarter" idx="12"/>
          </p:nvPr>
        </p:nvSpPr>
        <p:spPr bwMode="auto"/>
        <p:txBody>
          <a:bodyPr/>
          <a:lstStyle>
            <a:lvl1pPr>
              <a:defRPr b="0" i="0">
                <a:solidFill>
                  <a:schemeClr val="tx1"/>
                </a:solidFill>
                <a:latin typeface="Arial"/>
              </a:defRPr>
            </a:lvl1pPr>
          </a:lstStyle>
          <a:p>
            <a:pPr>
              <a:defRPr/>
            </a:pPr>
            <a:fld id="{CE57374C-9EA5-413F-9AB4-C523A85E2A5F}" type="slidenum">
              <a:rPr lang="en-GB"/>
              <a:t>‹#›</a:t>
            </a:fld>
            <a:endParaRPr lang="en-GB"/>
          </a:p>
        </p:txBody>
      </p:sp>
      <p:sp>
        <p:nvSpPr>
          <p:cNvPr id="1974403332" name="Textplatzhalter 8"/>
          <p:cNvSpPr>
            <a:spLocks noGrp="1"/>
          </p:cNvSpPr>
          <p:nvPr>
            <p:ph type="body" sz="quarter" idx="14"/>
          </p:nvPr>
        </p:nvSpPr>
        <p:spPr bwMode="auto">
          <a:xfrm>
            <a:off x="6275387" y="296863"/>
            <a:ext cx="5616575" cy="333425"/>
          </a:xfrm>
        </p:spPr>
        <p:txBody>
          <a:bodyPr wrap="square">
            <a:spAutoFit/>
          </a:bodyPr>
          <a:lstStyle>
            <a:lvl1pPr marL="0" indent="0">
              <a:lnSpc>
                <a:spcPts val="2600"/>
              </a:lnSpc>
              <a:spcBef>
                <a:spcPts val="0"/>
              </a:spcBef>
              <a:buNone/>
              <a:defRPr sz="2400" b="0" i="0">
                <a:latin typeface="Arial"/>
              </a:defRPr>
            </a:lvl1pPr>
          </a:lstStyle>
          <a:p>
            <a:pPr lvl="0">
              <a:defRPr/>
            </a:pPr>
            <a:r>
              <a:rPr lang="de-DE"/>
              <a:t>Mastertextformat bearbeiten</a:t>
            </a:r>
            <a:endParaRPr/>
          </a:p>
        </p:txBody>
      </p:sp>
      <p:sp>
        <p:nvSpPr>
          <p:cNvPr id="1657764783" name="Textplatzhalter 14"/>
          <p:cNvSpPr>
            <a:spLocks noGrp="1"/>
          </p:cNvSpPr>
          <p:nvPr>
            <p:ph type="body" sz="quarter" idx="19"/>
          </p:nvPr>
        </p:nvSpPr>
        <p:spPr bwMode="auto">
          <a:xfrm>
            <a:off x="6275387" y="2139950"/>
            <a:ext cx="2700000" cy="3832217"/>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906089895" name="Textplatzhalter 14"/>
          <p:cNvSpPr>
            <a:spLocks noGrp="1"/>
          </p:cNvSpPr>
          <p:nvPr>
            <p:ph type="body" sz="quarter" idx="21"/>
          </p:nvPr>
        </p:nvSpPr>
        <p:spPr bwMode="auto">
          <a:xfrm>
            <a:off x="9191962" y="2133600"/>
            <a:ext cx="2700000" cy="3838567"/>
          </a:xfrm>
        </p:spPr>
        <p:txBody>
          <a:bodyPr/>
          <a:lstStyle>
            <a:lvl1pPr>
              <a:defRPr b="0" i="0">
                <a:latin typeface="Arial"/>
              </a:defRPr>
            </a:lvl1pPr>
            <a:lvl2pPr>
              <a:defRPr b="0" i="0">
                <a:latin typeface="Arial"/>
              </a:defRPr>
            </a:lvl2pPr>
            <a:lvl3pPr>
              <a:defRPr b="0" i="0">
                <a:latin typeface="Arial"/>
              </a:defRPr>
            </a:lvl3pPr>
            <a:lvl4pPr>
              <a:defRPr b="0" i="0">
                <a:latin typeface="Arial"/>
              </a:defRPr>
            </a:lvl4pPr>
            <a:lvl5pPr>
              <a:defRPr b="0" i="0">
                <a:latin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342278241" name="Bildplatzhalter 8"/>
          <p:cNvSpPr>
            <a:spLocks noGrp="1"/>
          </p:cNvSpPr>
          <p:nvPr>
            <p:ph type="pic" sz="quarter" idx="20"/>
          </p:nvPr>
        </p:nvSpPr>
        <p:spPr bwMode="auto">
          <a:xfrm>
            <a:off x="325438" y="1447800"/>
            <a:ext cx="5426110" cy="4502150"/>
          </a:xfrm>
          <a:prstGeom prst="roundRect">
            <a:avLst>
              <a:gd name="adj" fmla="val 4730"/>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Bild groß re + Text">
    <p:spTree>
      <p:nvGrpSpPr>
        <p:cNvPr id="1" name=""/>
        <p:cNvGrpSpPr/>
        <p:nvPr/>
      </p:nvGrpSpPr>
      <p:grpSpPr bwMode="auto">
        <a:xfrm>
          <a:off x="0" y="0"/>
          <a:ext cx="0" cy="0"/>
          <a:chOff x="0" y="0"/>
          <a:chExt cx="0" cy="0"/>
        </a:xfrm>
      </p:grpSpPr>
      <p:sp>
        <p:nvSpPr>
          <p:cNvPr id="1873112218" name="Titel 1"/>
          <p:cNvSpPr>
            <a:spLocks noGrp="1"/>
          </p:cNvSpPr>
          <p:nvPr>
            <p:ph type="title"/>
          </p:nvPr>
        </p:nvSpPr>
        <p:spPr bwMode="auto">
          <a:xfrm>
            <a:off x="325437" y="296863"/>
            <a:ext cx="5591175" cy="461665"/>
          </a:xfrm>
        </p:spPr>
        <p:txBody>
          <a:bodyPr/>
          <a:lstStyle>
            <a:lvl1pPr>
              <a:defRPr b="0" i="0">
                <a:solidFill>
                  <a:schemeClr val="tx1"/>
                </a:solidFill>
                <a:latin typeface="Arial"/>
              </a:defRPr>
            </a:lvl1pPr>
          </a:lstStyle>
          <a:p>
            <a:pPr>
              <a:defRPr/>
            </a:pPr>
            <a:r>
              <a:rPr lang="de-DE"/>
              <a:t>Mastertitelformat bearbeiten</a:t>
            </a:r>
            <a:endParaRPr lang="de-AT"/>
          </a:p>
        </p:txBody>
      </p:sp>
      <p:sp>
        <p:nvSpPr>
          <p:cNvPr id="677280686" name="Datumsplatzhalter 2"/>
          <p:cNvSpPr>
            <a:spLocks noGrp="1"/>
          </p:cNvSpPr>
          <p:nvPr>
            <p:ph type="dt" sz="half" idx="10"/>
          </p:nvPr>
        </p:nvSpPr>
        <p:spPr bwMode="auto"/>
        <p:txBody>
          <a:bodyPr/>
          <a:lstStyle>
            <a:lvl1pPr>
              <a:defRPr b="0" i="0">
                <a:latin typeface="Arial"/>
              </a:defRPr>
            </a:lvl1pPr>
          </a:lstStyle>
          <a:p>
            <a:pPr>
              <a:defRPr/>
            </a:pPr>
            <a:fld id="{563E5832-1A0A-4705-8246-C169D39744C3}" type="datetime1">
              <a:rPr lang="de-AT" smtClean="0"/>
              <a:t>25.09.2026</a:t>
            </a:fld>
            <a:endParaRPr lang="de-DE"/>
          </a:p>
        </p:txBody>
      </p:sp>
      <p:sp>
        <p:nvSpPr>
          <p:cNvPr id="2147463184" name="Fußzeilenplatzhalter 3"/>
          <p:cNvSpPr>
            <a:spLocks noGrp="1"/>
          </p:cNvSpPr>
          <p:nvPr>
            <p:ph type="ftr" sz="quarter" idx="11"/>
          </p:nvPr>
        </p:nvSpPr>
        <p:spPr bwMode="auto"/>
        <p:txBody>
          <a:bodyPr/>
          <a:lstStyle>
            <a:lvl1pPr>
              <a:defRPr b="0" i="0">
                <a:solidFill>
                  <a:schemeClr val="tx1"/>
                </a:solidFill>
                <a:latin typeface="Arial"/>
              </a:defRPr>
            </a:lvl1pPr>
          </a:lstStyle>
          <a:p>
            <a:pPr>
              <a:defRPr/>
            </a:pPr>
            <a:r>
              <a:rPr lang="it-IT"/>
              <a:t>AI Factory Austria AI:AT - PUBLIC</a:t>
            </a:r>
            <a:endParaRPr/>
          </a:p>
        </p:txBody>
      </p:sp>
      <p:sp>
        <p:nvSpPr>
          <p:cNvPr id="2102174787" name="Foliennummernplatzhalter 4"/>
          <p:cNvSpPr>
            <a:spLocks noGrp="1"/>
          </p:cNvSpPr>
          <p:nvPr>
            <p:ph type="sldNum" sz="quarter" idx="12"/>
          </p:nvPr>
        </p:nvSpPr>
        <p:spPr bwMode="auto"/>
        <p:txBody>
          <a:bodyPr/>
          <a:lstStyle>
            <a:lvl1pPr>
              <a:defRPr b="0" i="0">
                <a:solidFill>
                  <a:schemeClr val="tx1"/>
                </a:solidFill>
                <a:latin typeface="Arial"/>
              </a:defRPr>
            </a:lvl1pPr>
          </a:lstStyle>
          <a:p>
            <a:pPr>
              <a:defRPr/>
            </a:pPr>
            <a:fld id="{CE57374C-9EA5-413F-9AB4-C523A85E2A5F}" type="slidenum">
              <a:rPr lang="en-GB"/>
              <a:t>‹#›</a:t>
            </a:fld>
            <a:endParaRPr lang="en-GB"/>
          </a:p>
        </p:txBody>
      </p:sp>
      <p:sp>
        <p:nvSpPr>
          <p:cNvPr id="250232620" name="Bildplatzhalter 8"/>
          <p:cNvSpPr>
            <a:spLocks noGrp="1"/>
          </p:cNvSpPr>
          <p:nvPr>
            <p:ph type="pic" sz="quarter" idx="20"/>
          </p:nvPr>
        </p:nvSpPr>
        <p:spPr bwMode="auto">
          <a:xfrm>
            <a:off x="6275388" y="1323974"/>
            <a:ext cx="5616575" cy="4502150"/>
          </a:xfrm>
          <a:prstGeom prst="roundRect">
            <a:avLst>
              <a:gd name="adj" fmla="val 4730"/>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Bild abfallend">
    <p:spTree>
      <p:nvGrpSpPr>
        <p:cNvPr id="1" name=""/>
        <p:cNvGrpSpPr/>
        <p:nvPr/>
      </p:nvGrpSpPr>
      <p:grpSpPr bwMode="auto">
        <a:xfrm>
          <a:off x="0" y="0"/>
          <a:ext cx="0" cy="0"/>
          <a:chOff x="0" y="0"/>
          <a:chExt cx="0" cy="0"/>
        </a:xfrm>
      </p:grpSpPr>
      <p:sp>
        <p:nvSpPr>
          <p:cNvPr id="264624186" name="Bildplatzhalter 6"/>
          <p:cNvSpPr>
            <a:spLocks noGrp="1"/>
          </p:cNvSpPr>
          <p:nvPr>
            <p:ph type="pic" sz="quarter" idx="13"/>
          </p:nvPr>
        </p:nvSpPr>
        <p:spPr bwMode="auto">
          <a:xfrm>
            <a:off x="0" y="0"/>
            <a:ext cx="12192000" cy="6858000"/>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621661114" name="Titel 1"/>
          <p:cNvSpPr>
            <a:spLocks noGrp="1"/>
          </p:cNvSpPr>
          <p:nvPr>
            <p:ph type="title"/>
          </p:nvPr>
        </p:nvSpPr>
        <p:spPr bwMode="auto"/>
        <p:txBody>
          <a:bodyPr/>
          <a:lstStyle>
            <a:lvl1pPr>
              <a:defRPr b="0" i="0">
                <a:solidFill>
                  <a:schemeClr val="bg1"/>
                </a:solidFill>
                <a:latin typeface="Arial"/>
              </a:defRPr>
            </a:lvl1pPr>
          </a:lstStyle>
          <a:p>
            <a:pPr>
              <a:defRPr/>
            </a:pPr>
            <a:r>
              <a:rPr lang="de-DE"/>
              <a:t>Mastertitelformat bearbeiten</a:t>
            </a:r>
            <a:endParaRPr lang="de-AT"/>
          </a:p>
        </p:txBody>
      </p:sp>
      <p:sp>
        <p:nvSpPr>
          <p:cNvPr id="159698904" name="Datumsplatzhalter 2"/>
          <p:cNvSpPr>
            <a:spLocks noGrp="1"/>
          </p:cNvSpPr>
          <p:nvPr>
            <p:ph type="dt" sz="half" idx="10"/>
          </p:nvPr>
        </p:nvSpPr>
        <p:spPr bwMode="auto"/>
        <p:txBody>
          <a:bodyPr/>
          <a:lstStyle>
            <a:lvl1pPr>
              <a:defRPr b="0" i="0">
                <a:solidFill>
                  <a:schemeClr val="bg1"/>
                </a:solidFill>
                <a:latin typeface="Arial"/>
              </a:defRPr>
            </a:lvl1pPr>
          </a:lstStyle>
          <a:p>
            <a:pPr>
              <a:defRPr/>
            </a:pPr>
            <a:fld id="{0EAD53CC-32D6-4EFC-BE3A-D995DBC9AFB3}" type="datetime1">
              <a:rPr lang="de-AT" smtClean="0"/>
              <a:t>25.09.2026</a:t>
            </a:fld>
            <a:endParaRPr lang="de-DE"/>
          </a:p>
        </p:txBody>
      </p:sp>
      <p:sp>
        <p:nvSpPr>
          <p:cNvPr id="2017600381" name="Fußzeilenplatzhalter 3"/>
          <p:cNvSpPr>
            <a:spLocks noGrp="1"/>
          </p:cNvSpPr>
          <p:nvPr>
            <p:ph type="ftr" sz="quarter" idx="11"/>
          </p:nvPr>
        </p:nvSpPr>
        <p:spPr bwMode="auto"/>
        <p:txBody>
          <a:bodyPr/>
          <a:lstStyle>
            <a:lvl1pPr>
              <a:defRPr b="0" i="0">
                <a:solidFill>
                  <a:schemeClr val="bg1"/>
                </a:solidFill>
                <a:latin typeface="Arial"/>
              </a:defRPr>
            </a:lvl1pPr>
          </a:lstStyle>
          <a:p>
            <a:pPr>
              <a:defRPr/>
            </a:pPr>
            <a:r>
              <a:rPr lang="it-IT"/>
              <a:t>AI Factory Austria AI:AT - PUBLIC</a:t>
            </a:r>
            <a:endParaRPr/>
          </a:p>
        </p:txBody>
      </p:sp>
      <p:sp>
        <p:nvSpPr>
          <p:cNvPr id="2059269181" name="Foliennummernplatzhalter 4"/>
          <p:cNvSpPr>
            <a:spLocks noGrp="1"/>
          </p:cNvSpPr>
          <p:nvPr>
            <p:ph type="sldNum" sz="quarter" idx="12"/>
          </p:nvPr>
        </p:nvSpPr>
        <p:spPr bwMode="auto"/>
        <p:txBody>
          <a:bodyPr/>
          <a:lstStyle>
            <a:lvl1pPr>
              <a:defRPr b="0" i="0">
                <a:solidFill>
                  <a:schemeClr val="bg1"/>
                </a:solidFill>
                <a:latin typeface="Arial"/>
              </a:defRPr>
            </a:lvl1pPr>
          </a:lstStyle>
          <a:p>
            <a:pPr>
              <a:defRPr/>
            </a:pPr>
            <a:fld id="{CE57374C-9EA5-413F-9AB4-C523A85E2A5F}" type="slidenum">
              <a:rPr lang="en-GB"/>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Bild + Titel">
    <p:spTree>
      <p:nvGrpSpPr>
        <p:cNvPr id="1" name=""/>
        <p:cNvGrpSpPr/>
        <p:nvPr/>
      </p:nvGrpSpPr>
      <p:grpSpPr bwMode="auto">
        <a:xfrm>
          <a:off x="0" y="0"/>
          <a:ext cx="0" cy="0"/>
          <a:chOff x="0" y="0"/>
          <a:chExt cx="0" cy="0"/>
        </a:xfrm>
      </p:grpSpPr>
      <p:sp>
        <p:nvSpPr>
          <p:cNvPr id="112581928" name="Datumsplatzhalter 2"/>
          <p:cNvSpPr>
            <a:spLocks noGrp="1"/>
          </p:cNvSpPr>
          <p:nvPr>
            <p:ph type="dt" sz="half" idx="10"/>
          </p:nvPr>
        </p:nvSpPr>
        <p:spPr bwMode="auto"/>
        <p:txBody>
          <a:bodyPr/>
          <a:lstStyle>
            <a:lvl1pPr>
              <a:defRPr b="0" i="0">
                <a:latin typeface="Arial"/>
              </a:defRPr>
            </a:lvl1pPr>
          </a:lstStyle>
          <a:p>
            <a:pPr>
              <a:defRPr/>
            </a:pPr>
            <a:fld id="{7D703043-B5F6-401D-B6B9-09240E39F413}" type="datetime1">
              <a:rPr lang="de-AT" smtClean="0"/>
              <a:t>25.09.2026</a:t>
            </a:fld>
            <a:endParaRPr lang="de-DE"/>
          </a:p>
        </p:txBody>
      </p:sp>
      <p:sp>
        <p:nvSpPr>
          <p:cNvPr id="847807228"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13769162"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527871476" name="Bildplatzhalter 6"/>
          <p:cNvSpPr>
            <a:spLocks noGrp="1"/>
          </p:cNvSpPr>
          <p:nvPr>
            <p:ph type="pic" sz="quarter" idx="13"/>
          </p:nvPr>
        </p:nvSpPr>
        <p:spPr bwMode="auto">
          <a:xfrm>
            <a:off x="300038" y="1160463"/>
            <a:ext cx="11591924" cy="4789487"/>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1076625286" name="Titel 5"/>
          <p:cNvSpPr>
            <a:spLocks noGrp="1"/>
          </p:cNvSpPr>
          <p:nvPr>
            <p:ph type="title"/>
          </p:nvPr>
        </p:nvSpPr>
        <p:spPr bwMode="auto">
          <a:xfrm>
            <a:off x="325438" y="296863"/>
            <a:ext cx="11566524" cy="461665"/>
          </a:xfrm>
        </p:spPr>
        <p:txBody>
          <a:bodyPr/>
          <a:lstStyle>
            <a:lvl1pPr>
              <a:defRPr b="0" i="0">
                <a:latin typeface="Arial"/>
              </a:defRPr>
            </a:lvl1pPr>
          </a:lstStyle>
          <a:p>
            <a:pPr>
              <a:defRPr/>
            </a:pPr>
            <a:r>
              <a:rPr lang="de-DE"/>
              <a:t>Mastertitelformat bearbeiten</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2 Bilder weiss">
    <p:spTree>
      <p:nvGrpSpPr>
        <p:cNvPr id="1" name=""/>
        <p:cNvGrpSpPr/>
        <p:nvPr/>
      </p:nvGrpSpPr>
      <p:grpSpPr bwMode="auto">
        <a:xfrm>
          <a:off x="0" y="0"/>
          <a:ext cx="0" cy="0"/>
          <a:chOff x="0" y="0"/>
          <a:chExt cx="0" cy="0"/>
        </a:xfrm>
      </p:grpSpPr>
      <p:sp>
        <p:nvSpPr>
          <p:cNvPr id="1412734635" name="Datumsplatzhalter 2"/>
          <p:cNvSpPr>
            <a:spLocks noGrp="1"/>
          </p:cNvSpPr>
          <p:nvPr>
            <p:ph type="dt" sz="half" idx="10"/>
          </p:nvPr>
        </p:nvSpPr>
        <p:spPr bwMode="auto"/>
        <p:txBody>
          <a:bodyPr/>
          <a:lstStyle>
            <a:lvl1pPr>
              <a:defRPr b="0" i="0">
                <a:latin typeface="Arial"/>
              </a:defRPr>
            </a:lvl1pPr>
          </a:lstStyle>
          <a:p>
            <a:pPr>
              <a:defRPr/>
            </a:pPr>
            <a:fld id="{B608A080-EFD4-4F7A-869F-4C1257039A59}" type="datetime1">
              <a:rPr lang="de-AT" smtClean="0"/>
              <a:t>25.09.2026</a:t>
            </a:fld>
            <a:endParaRPr lang="de-DE"/>
          </a:p>
        </p:txBody>
      </p:sp>
      <p:sp>
        <p:nvSpPr>
          <p:cNvPr id="531570660"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285362656"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278404232" name="Bildplatzhalter 6"/>
          <p:cNvSpPr>
            <a:spLocks noGrp="1"/>
          </p:cNvSpPr>
          <p:nvPr>
            <p:ph type="pic" sz="quarter" idx="13"/>
          </p:nvPr>
        </p:nvSpPr>
        <p:spPr bwMode="auto">
          <a:xfrm>
            <a:off x="325438" y="296863"/>
            <a:ext cx="5591175" cy="5653087"/>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1431111766" name="Bildplatzhalter 6"/>
          <p:cNvSpPr>
            <a:spLocks noGrp="1"/>
          </p:cNvSpPr>
          <p:nvPr>
            <p:ph type="pic" sz="quarter" idx="14"/>
          </p:nvPr>
        </p:nvSpPr>
        <p:spPr bwMode="auto">
          <a:xfrm>
            <a:off x="6275387" y="296863"/>
            <a:ext cx="5591175" cy="5653088"/>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2 Bilder rot">
    <p:spTree>
      <p:nvGrpSpPr>
        <p:cNvPr id="1" name=""/>
        <p:cNvGrpSpPr/>
        <p:nvPr/>
      </p:nvGrpSpPr>
      <p:grpSpPr bwMode="auto">
        <a:xfrm>
          <a:off x="0" y="0"/>
          <a:ext cx="0" cy="0"/>
          <a:chOff x="0" y="0"/>
          <a:chExt cx="0" cy="0"/>
        </a:xfrm>
      </p:grpSpPr>
      <p:sp>
        <p:nvSpPr>
          <p:cNvPr id="1012085035" name="Datumsplatzhalter 2"/>
          <p:cNvSpPr>
            <a:spLocks noGrp="1"/>
          </p:cNvSpPr>
          <p:nvPr>
            <p:ph type="dt" sz="half" idx="10"/>
          </p:nvPr>
        </p:nvSpPr>
        <p:spPr bwMode="auto"/>
        <p:txBody>
          <a:bodyPr/>
          <a:lstStyle>
            <a:lvl1pPr>
              <a:defRPr b="0" i="0">
                <a:latin typeface="Arial"/>
              </a:defRPr>
            </a:lvl1pPr>
          </a:lstStyle>
          <a:p>
            <a:pPr>
              <a:defRPr/>
            </a:pPr>
            <a:fld id="{B5E208B0-EDEA-48C0-BE4F-AC2C639C162B}" type="datetime1">
              <a:rPr lang="de-AT" smtClean="0"/>
              <a:t>25.09.2026</a:t>
            </a:fld>
            <a:endParaRPr lang="de-DE"/>
          </a:p>
        </p:txBody>
      </p:sp>
      <p:sp>
        <p:nvSpPr>
          <p:cNvPr id="1992509975" name="Fußzeilenplatzhalter 3"/>
          <p:cNvSpPr>
            <a:spLocks noGrp="1"/>
          </p:cNvSpPr>
          <p:nvPr>
            <p:ph type="ftr" sz="quarter" idx="11"/>
          </p:nvPr>
        </p:nvSpPr>
        <p:spPr bwMode="auto"/>
        <p:txBody>
          <a:bodyPr/>
          <a:lstStyle>
            <a:lvl1pPr>
              <a:defRPr b="0" i="0">
                <a:latin typeface="Arial"/>
              </a:defRPr>
            </a:lvl1pPr>
          </a:lstStyle>
          <a:p>
            <a:pPr>
              <a:defRPr/>
            </a:pPr>
            <a:r>
              <a:rPr lang="it-IT"/>
              <a:t>AI Factory Austria AI:AT - PUBLIC</a:t>
            </a:r>
            <a:endParaRPr/>
          </a:p>
        </p:txBody>
      </p:sp>
      <p:sp>
        <p:nvSpPr>
          <p:cNvPr id="2114268396" name="Foliennummernplatzhalter 4"/>
          <p:cNvSpPr>
            <a:spLocks noGrp="1"/>
          </p:cNvSpPr>
          <p:nvPr>
            <p:ph type="sldNum" sz="quarter" idx="12"/>
          </p:nvPr>
        </p:nvSpPr>
        <p:spPr bwMode="auto"/>
        <p:txBody>
          <a:bodyPr/>
          <a:lstStyle>
            <a:lvl1pPr>
              <a:defRPr b="0" i="0">
                <a:latin typeface="Arial"/>
              </a:defRPr>
            </a:lvl1pPr>
          </a:lstStyle>
          <a:p>
            <a:pPr>
              <a:defRPr/>
            </a:pPr>
            <a:fld id="{CE57374C-9EA5-413F-9AB4-C523A85E2A5F}" type="slidenum">
              <a:rPr lang="en-GB"/>
              <a:t>‹#›</a:t>
            </a:fld>
            <a:endParaRPr lang="en-GB"/>
          </a:p>
        </p:txBody>
      </p:sp>
      <p:sp>
        <p:nvSpPr>
          <p:cNvPr id="1230995109" name="Bildplatzhalter 6"/>
          <p:cNvSpPr>
            <a:spLocks noGrp="1"/>
          </p:cNvSpPr>
          <p:nvPr>
            <p:ph type="pic" sz="quarter" idx="13"/>
          </p:nvPr>
        </p:nvSpPr>
        <p:spPr bwMode="auto">
          <a:xfrm>
            <a:off x="325438" y="296863"/>
            <a:ext cx="5591175" cy="4950051"/>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1190520829" name="Textplatzhalter 8"/>
          <p:cNvSpPr>
            <a:spLocks noGrp="1"/>
          </p:cNvSpPr>
          <p:nvPr>
            <p:ph type="body" sz="quarter" idx="14"/>
          </p:nvPr>
        </p:nvSpPr>
        <p:spPr bwMode="auto">
          <a:xfrm>
            <a:off x="325438" y="5410200"/>
            <a:ext cx="5591175" cy="647700"/>
          </a:xfrm>
        </p:spPr>
        <p:txBody>
          <a:bodyPr/>
          <a:lstStyle>
            <a:lvl1pPr>
              <a:defRPr b="0" i="0">
                <a:latin typeface="Arial"/>
              </a:defRPr>
            </a:lvl1pPr>
          </a:lstStyle>
          <a:p>
            <a:pPr lvl="0">
              <a:defRPr/>
            </a:pPr>
            <a:r>
              <a:rPr lang="de-DE"/>
              <a:t>Mastertextformat bearbeiten</a:t>
            </a:r>
            <a:endParaRPr/>
          </a:p>
        </p:txBody>
      </p:sp>
      <p:sp>
        <p:nvSpPr>
          <p:cNvPr id="52714941" name="Bildplatzhalter 6"/>
          <p:cNvSpPr>
            <a:spLocks noGrp="1"/>
          </p:cNvSpPr>
          <p:nvPr>
            <p:ph type="pic" sz="quarter" idx="15"/>
          </p:nvPr>
        </p:nvSpPr>
        <p:spPr bwMode="auto">
          <a:xfrm>
            <a:off x="6300788" y="296863"/>
            <a:ext cx="5591175" cy="4950051"/>
          </a:xfrm>
          <a:prstGeom prst="rect">
            <a:avLst/>
          </a:prstGeom>
          <a:solidFill>
            <a:schemeClr val="bg1">
              <a:lumMod val="95000"/>
            </a:schemeClr>
          </a:solidFill>
        </p:spPr>
        <p:txBody>
          <a:bodyPr/>
          <a:lstStyle>
            <a:lvl1pPr>
              <a:defRPr b="0" i="0">
                <a:latin typeface="Arial"/>
              </a:defRPr>
            </a:lvl1pPr>
          </a:lstStyle>
          <a:p>
            <a:pPr>
              <a:defRPr/>
            </a:pPr>
            <a:r>
              <a:rPr lang="de-DE"/>
              <a:t>Bild durch Klicken auf Symbol hinzufügen</a:t>
            </a:r>
            <a:endParaRPr lang="de-AT"/>
          </a:p>
        </p:txBody>
      </p:sp>
      <p:sp>
        <p:nvSpPr>
          <p:cNvPr id="1097848249" name="Textplatzhalter 8"/>
          <p:cNvSpPr>
            <a:spLocks noGrp="1"/>
          </p:cNvSpPr>
          <p:nvPr>
            <p:ph type="body" sz="quarter" idx="16"/>
          </p:nvPr>
        </p:nvSpPr>
        <p:spPr bwMode="auto">
          <a:xfrm>
            <a:off x="6300788" y="5410200"/>
            <a:ext cx="5591175" cy="647700"/>
          </a:xfrm>
        </p:spPr>
        <p:txBody>
          <a:bodyPr/>
          <a:lstStyle>
            <a:lvl1pPr>
              <a:defRPr b="0" i="0">
                <a:latin typeface="Arial"/>
              </a:defRPr>
            </a:lvl1pPr>
          </a:lstStyle>
          <a:p>
            <a:pPr lvl="0">
              <a:defRPr/>
            </a:pPr>
            <a:r>
              <a:rPr lang="de-DE"/>
              <a:t>Mastertextformat bearbeiten</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18" name="Inhaltsplatzhalter 17"/>
          <p:cNvSpPr>
            <a:spLocks noGrp="1"/>
          </p:cNvSpPr>
          <p:nvPr>
            <p:ph sz="quarter" idx="12"/>
          </p:nvPr>
        </p:nvSpPr>
        <p:spPr>
          <a:xfrm>
            <a:off x="706967" y="1604797"/>
            <a:ext cx="10780613" cy="441649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itel 2"/>
          <p:cNvSpPr>
            <a:spLocks noGrp="1"/>
          </p:cNvSpPr>
          <p:nvPr>
            <p:ph type="title"/>
          </p:nvPr>
        </p:nvSpPr>
        <p:spPr>
          <a:xfrm>
            <a:off x="706967" y="356659"/>
            <a:ext cx="8365364" cy="960107"/>
          </a:xfrm>
        </p:spPr>
        <p:txBody>
          <a:bodyPr/>
          <a:lstStyle/>
          <a:p>
            <a:r>
              <a:rPr lang="de-DE"/>
              <a:t>Mastertitelformat bearbeiten</a:t>
            </a:r>
          </a:p>
        </p:txBody>
      </p:sp>
      <p:sp>
        <p:nvSpPr>
          <p:cNvPr id="6" name="Rectangle 47"/>
          <p:cNvSpPr>
            <a:spLocks noGrp="1" noChangeArrowheads="1"/>
          </p:cNvSpPr>
          <p:nvPr>
            <p:ph type="sldNum" sz="quarter" idx="4"/>
          </p:nvPr>
        </p:nvSpPr>
        <p:spPr bwMode="auto">
          <a:xfrm>
            <a:off x="9048752" y="6275246"/>
            <a:ext cx="2432049" cy="2273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200">
                <a:solidFill>
                  <a:schemeClr val="accent2"/>
                </a:solidFill>
                <a:latin typeface="Arial" pitchFamily="34" charset="0"/>
                <a:ea typeface="ＭＳ Ｐゴシック" pitchFamily="34" charset="-128"/>
                <a:cs typeface="+mn-cs"/>
              </a:defRPr>
            </a:lvl1pPr>
          </a:lstStyle>
          <a:p>
            <a:pPr>
              <a:defRPr/>
            </a:pPr>
            <a:fld id="{9FF9BEAF-778C-7446-863C-7292389481CB}" type="slidenum">
              <a:rPr lang="de-DE" smtClean="0"/>
              <a:pPr>
                <a:defRPr/>
              </a:pPr>
              <a:t>‹#›</a:t>
            </a:fld>
            <a:endParaRPr lang="de-DE"/>
          </a:p>
        </p:txBody>
      </p:sp>
      <p:sp>
        <p:nvSpPr>
          <p:cNvPr id="7" name="Rectangle 51"/>
          <p:cNvSpPr>
            <a:spLocks noGrp="1" noChangeArrowheads="1"/>
          </p:cNvSpPr>
          <p:nvPr>
            <p:ph type="dt" sz="half" idx="2"/>
          </p:nvPr>
        </p:nvSpPr>
        <p:spPr bwMode="auto">
          <a:xfrm>
            <a:off x="704579" y="6273149"/>
            <a:ext cx="2540000" cy="22819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200">
                <a:solidFill>
                  <a:schemeClr val="accent2"/>
                </a:solidFill>
                <a:latin typeface="Arial" pitchFamily="34" charset="0"/>
                <a:ea typeface="ＭＳ Ｐゴシック" pitchFamily="34" charset="-128"/>
                <a:cs typeface="+mn-cs"/>
              </a:defRPr>
            </a:lvl1pPr>
          </a:lstStyle>
          <a:p>
            <a:pPr>
              <a:defRPr/>
            </a:pPr>
            <a:fld id="{391DA719-6F6F-499E-924E-56F72260F609}" type="datetime1">
              <a:rPr lang="de-AT" smtClean="0"/>
              <a:t>25.09.2026</a:t>
            </a:fld>
            <a:endParaRPr lang="de-DE"/>
          </a:p>
        </p:txBody>
      </p:sp>
    </p:spTree>
    <p:extLst>
      <p:ext uri="{BB962C8B-B14F-4D97-AF65-F5344CB8AC3E}">
        <p14:creationId xmlns:p14="http://schemas.microsoft.com/office/powerpoint/2010/main" val="1036790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Header Subtitel Frei">
    <p:spTree>
      <p:nvGrpSpPr>
        <p:cNvPr id="1" name=""/>
        <p:cNvGrpSpPr/>
        <p:nvPr/>
      </p:nvGrpSpPr>
      <p:grpSpPr>
        <a:xfrm>
          <a:off x="0" y="0"/>
          <a:ext cx="0" cy="0"/>
          <a:chOff x="0" y="0"/>
          <a:chExt cx="0" cy="0"/>
        </a:xfrm>
      </p:grpSpPr>
      <p:sp>
        <p:nvSpPr>
          <p:cNvPr id="7" name="Untertitel 2"/>
          <p:cNvSpPr>
            <a:spLocks noGrp="1"/>
          </p:cNvSpPr>
          <p:nvPr>
            <p:ph type="subTitle" idx="1"/>
          </p:nvPr>
        </p:nvSpPr>
        <p:spPr>
          <a:xfrm>
            <a:off x="706969" y="1584797"/>
            <a:ext cx="10773833" cy="290753"/>
          </a:xfrm>
        </p:spPr>
        <p:txBody>
          <a:bodyPr/>
          <a:lstStyle>
            <a:lvl1pPr marL="0" indent="0" algn="l">
              <a:buNone/>
              <a:defRPr>
                <a:solidFill>
                  <a:schemeClr val="accent2"/>
                </a:solidFill>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de-DE"/>
              <a:t>Master-Untertitelformat bearbeiten</a:t>
            </a:r>
          </a:p>
        </p:txBody>
      </p:sp>
      <p:sp>
        <p:nvSpPr>
          <p:cNvPr id="3" name="Titel 2"/>
          <p:cNvSpPr>
            <a:spLocks noGrp="1"/>
          </p:cNvSpPr>
          <p:nvPr>
            <p:ph type="title"/>
          </p:nvPr>
        </p:nvSpPr>
        <p:spPr/>
        <p:txBody>
          <a:bodyPr/>
          <a:lstStyle/>
          <a:p>
            <a:r>
              <a:rPr lang="de-DE"/>
              <a:t>Mastertitelformat bearbeiten</a:t>
            </a:r>
          </a:p>
        </p:txBody>
      </p:sp>
      <p:sp>
        <p:nvSpPr>
          <p:cNvPr id="8" name="Inhaltsplatzhalter 17"/>
          <p:cNvSpPr>
            <a:spLocks noGrp="1"/>
          </p:cNvSpPr>
          <p:nvPr>
            <p:ph sz="quarter" idx="12"/>
          </p:nvPr>
        </p:nvSpPr>
        <p:spPr>
          <a:xfrm>
            <a:off x="706967" y="1953493"/>
            <a:ext cx="10780613" cy="406779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Rectangle 47"/>
          <p:cNvSpPr>
            <a:spLocks noGrp="1" noChangeArrowheads="1"/>
          </p:cNvSpPr>
          <p:nvPr>
            <p:ph type="sldNum" sz="quarter" idx="4"/>
          </p:nvPr>
        </p:nvSpPr>
        <p:spPr bwMode="auto">
          <a:xfrm>
            <a:off x="9048752" y="6275246"/>
            <a:ext cx="2432049" cy="58275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200">
                <a:solidFill>
                  <a:schemeClr val="accent2"/>
                </a:solidFill>
                <a:latin typeface="Arial" pitchFamily="34" charset="0"/>
                <a:ea typeface="ＭＳ Ｐゴシック" pitchFamily="34" charset="-128"/>
                <a:cs typeface="+mn-cs"/>
              </a:defRPr>
            </a:lvl1pPr>
          </a:lstStyle>
          <a:p>
            <a:pPr>
              <a:defRPr/>
            </a:pPr>
            <a:fld id="{9FF9BEAF-778C-7446-863C-7292389481CB}" type="slidenum">
              <a:rPr lang="de-DE" smtClean="0"/>
              <a:pPr>
                <a:defRPr/>
              </a:pPr>
              <a:t>‹#›</a:t>
            </a:fld>
            <a:endParaRPr lang="de-DE"/>
          </a:p>
        </p:txBody>
      </p:sp>
      <p:sp>
        <p:nvSpPr>
          <p:cNvPr id="10" name="Rectangle 51"/>
          <p:cNvSpPr>
            <a:spLocks noGrp="1" noChangeArrowheads="1"/>
          </p:cNvSpPr>
          <p:nvPr>
            <p:ph type="dt" sz="half" idx="2"/>
          </p:nvPr>
        </p:nvSpPr>
        <p:spPr bwMode="auto">
          <a:xfrm>
            <a:off x="704579" y="6273149"/>
            <a:ext cx="2540000" cy="584851"/>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200">
                <a:solidFill>
                  <a:schemeClr val="accent2"/>
                </a:solidFill>
                <a:latin typeface="Arial" pitchFamily="34" charset="0"/>
                <a:ea typeface="ＭＳ Ｐゴシック" pitchFamily="34" charset="-128"/>
                <a:cs typeface="+mn-cs"/>
              </a:defRPr>
            </a:lvl1pPr>
          </a:lstStyle>
          <a:p>
            <a:pPr>
              <a:defRPr/>
            </a:pPr>
            <a:fld id="{0E2522C6-6CC1-49FD-913E-ECC0A2F8DC56}" type="datetime1">
              <a:rPr lang="de-AT" smtClean="0"/>
              <a:t>25.09.2026</a:t>
            </a:fld>
            <a:endParaRPr lang="de-DE"/>
          </a:p>
        </p:txBody>
      </p:sp>
    </p:spTree>
    <p:extLst>
      <p:ext uri="{BB962C8B-B14F-4D97-AF65-F5344CB8AC3E}">
        <p14:creationId xmlns:p14="http://schemas.microsoft.com/office/powerpoint/2010/main" val="1992679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obj" userDrawn="1">
  <p:cSld name="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Mastertitelformat bearbeiten</a:t>
            </a:r>
            <a:endParaRPr lang="de-AT"/>
          </a:p>
        </p:txBody>
      </p:sp>
      <p:sp>
        <p:nvSpPr>
          <p:cNvPr id="3"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AT"/>
          </a:p>
        </p:txBody>
      </p:sp>
      <p:sp>
        <p:nvSpPr>
          <p:cNvPr id="4" name="Datumsplatzhalter 3"/>
          <p:cNvSpPr>
            <a:spLocks noGrp="1"/>
          </p:cNvSpPr>
          <p:nvPr>
            <p:ph type="dt" sz="half" idx="10"/>
          </p:nvPr>
        </p:nvSpPr>
        <p:spPr bwMode="auto"/>
        <p:txBody>
          <a:bodyPr/>
          <a:lstStyle/>
          <a:p>
            <a:pPr>
              <a:defRPr/>
            </a:pPr>
            <a:fld id="{342C40BA-2D60-408B-A5C1-EB56D9DE446C}" type="datetime1">
              <a:rPr lang="de-AT" smtClean="0"/>
              <a:t>25.09.2026</a:t>
            </a:fld>
            <a:endParaRPr lang="de-AT"/>
          </a:p>
        </p:txBody>
      </p:sp>
      <p:sp>
        <p:nvSpPr>
          <p:cNvPr id="5" name="Fußzeilenplatzhalter 4"/>
          <p:cNvSpPr>
            <a:spLocks noGrp="1"/>
          </p:cNvSpPr>
          <p:nvPr>
            <p:ph type="ftr" sz="quarter" idx="11"/>
          </p:nvPr>
        </p:nvSpPr>
        <p:spPr bwMode="auto"/>
        <p:txBody>
          <a:bodyPr/>
          <a:lstStyle/>
          <a:p>
            <a:pPr>
              <a:defRPr/>
            </a:pPr>
            <a:r>
              <a:rPr lang="it-IT"/>
              <a:t>AI Factory Austria AI:AT - PUBLIC</a:t>
            </a:r>
            <a:endParaRPr lang="de-AT"/>
          </a:p>
        </p:txBody>
      </p:sp>
      <p:sp>
        <p:nvSpPr>
          <p:cNvPr id="6" name="Foliennummernplatzhalter 5"/>
          <p:cNvSpPr>
            <a:spLocks noGrp="1"/>
          </p:cNvSpPr>
          <p:nvPr>
            <p:ph type="sldNum" sz="quarter" idx="4"/>
          </p:nvPr>
        </p:nvSpPr>
        <p:spPr bwMode="auto">
          <a:xfrm>
            <a:off x="11140632" y="6279266"/>
            <a:ext cx="428263" cy="416811"/>
          </a:xfrm>
          <a:prstGeom prst="rect">
            <a:avLst/>
          </a:prstGeom>
        </p:spPr>
        <p:txBody>
          <a:bodyPr/>
          <a:lstStyle/>
          <a:p>
            <a:pPr>
              <a:defRPr/>
            </a:pPr>
            <a:fld id="{3997A191-BD67-4DAB-9F9A-B2ED0E65D1B9}" type="slidenum">
              <a:rPr lang="de-AT"/>
              <a:t>‹#›</a:t>
            </a:fld>
            <a:endParaRPr lang="de-AT"/>
          </a:p>
        </p:txBody>
      </p:sp>
    </p:spTree>
    <p:extLst>
      <p:ext uri="{BB962C8B-B14F-4D97-AF65-F5344CB8AC3E}">
        <p14:creationId xmlns:p14="http://schemas.microsoft.com/office/powerpoint/2010/main" val="1883415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matchingName="blank" userDrawn="1">
  <p:cSld name="blank">
    <p:spTree>
      <p:nvGrpSpPr>
        <p:cNvPr id="1" name=""/>
        <p:cNvGrpSpPr/>
        <p:nvPr/>
      </p:nvGrpSpPr>
      <p:grpSpPr bwMode="auto">
        <a:xfrm>
          <a:off x="0" y="0"/>
          <a:ext cx="0" cy="0"/>
          <a:chOff x="0" y="0"/>
          <a:chExt cx="0" cy="0"/>
        </a:xfrm>
      </p:grpSpPr>
      <p:pic>
        <p:nvPicPr>
          <p:cNvPr id="278728849" name="Google Shape;38;p22"/>
          <p:cNvPicPr/>
          <p:nvPr/>
        </p:nvPicPr>
        <p:blipFill rotWithShape="1">
          <a:blip r:embed="rId2">
            <a:alphaModFix/>
          </a:blip>
          <a:srcRect/>
          <a:stretch/>
        </p:blipFill>
        <p:spPr bwMode="auto">
          <a:xfrm>
            <a:off x="11330609" y="5959636"/>
            <a:ext cx="561352" cy="746729"/>
          </a:xfrm>
          <a:prstGeom prst="rect">
            <a:avLst/>
          </a:prstGeom>
          <a:noFill/>
          <a:ln>
            <a:noFill/>
          </a:ln>
        </p:spPr>
      </p:pic>
      <p:sp>
        <p:nvSpPr>
          <p:cNvPr id="1887650625" name="Google Shape;39;p22"/>
          <p:cNvSpPr txBox="1">
            <a:spLocks noGrp="1"/>
          </p:cNvSpPr>
          <p:nvPr>
            <p:ph type="ftr" idx="11"/>
          </p:nvPr>
        </p:nvSpPr>
        <p:spPr bwMode="auto">
          <a:xfrm>
            <a:off x="644235" y="6455541"/>
            <a:ext cx="4782000" cy="2508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b="0" i="0">
                <a:latin typeface="Arial"/>
                <a:ea typeface="Arial"/>
                <a:cs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r>
              <a:rPr lang="it-IT"/>
              <a:t>AI Factory Austria AI:AT - PUBLIC</a:t>
            </a:r>
            <a:endParaRPr/>
          </a:p>
        </p:txBody>
      </p:sp>
      <p:sp>
        <p:nvSpPr>
          <p:cNvPr id="1390745778" name="Google Shape;40;p22"/>
          <p:cNvSpPr txBox="1">
            <a:spLocks noGrp="1"/>
          </p:cNvSpPr>
          <p:nvPr>
            <p:ph type="sldNum" idx="12"/>
          </p:nvPr>
        </p:nvSpPr>
        <p:spPr bwMode="auto">
          <a:xfrm>
            <a:off x="325438" y="6455541"/>
            <a:ext cx="318899" cy="250800"/>
          </a:xfrm>
          <a:prstGeom prst="rect">
            <a:avLst/>
          </a:prstGeom>
          <a:noFill/>
          <a:ln>
            <a:noFill/>
          </a:ln>
        </p:spPr>
        <p:txBody>
          <a:bodyPr spcFirstLastPara="1" wrap="square" lIns="0" tIns="0" rIns="0" bIns="0" anchor="t" anchorCtr="0">
            <a:noAutofit/>
          </a:bodyPr>
          <a:lstStyle>
            <a:lvl1pPr marL="0" marR="0" lvl="0"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1pPr>
            <a:lvl2pPr marL="0" marR="0" lvl="1"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2pPr>
            <a:lvl3pPr marL="0" marR="0" lvl="2"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3pPr>
            <a:lvl4pPr marL="0" marR="0" lvl="3"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4pPr>
            <a:lvl5pPr marL="0" marR="0" lvl="4"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5pPr>
            <a:lvl6pPr marL="0" marR="0" lvl="5"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6pPr>
            <a:lvl7pPr marL="0" marR="0" lvl="6"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7pPr>
            <a:lvl8pPr marL="0" marR="0" lvl="7"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8pPr>
            <a:lvl9pPr marL="0" marR="0" lvl="8" indent="0" algn="l">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defRPr>
            </a:lvl9pPr>
          </a:lstStyle>
          <a:p>
            <a:pPr marL="0" lvl="0" indent="0" algn="l" rtl="0">
              <a:spcBef>
                <a:spcPts val="0"/>
              </a:spcBef>
              <a:spcAft>
                <a:spcPts val="0"/>
              </a:spcAft>
              <a:buNone/>
              <a:defRPr/>
            </a:pPr>
            <a:fld id="{00000000-1234-1234-1234-123412341234}" type="slidenum">
              <a:rPr lang="en-US"/>
              <a:t>‹#›</a:t>
            </a:fld>
            <a:endParaRPr/>
          </a:p>
        </p:txBody>
      </p:sp>
    </p:spTree>
    <p:extLst>
      <p:ext uri="{BB962C8B-B14F-4D97-AF65-F5344CB8AC3E}">
        <p14:creationId xmlns:p14="http://schemas.microsoft.com/office/powerpoint/2010/main" val="2331122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AIA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23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
        <p:nvSpPr>
          <p:cNvPr id="1923168829" name="Titelplatzhalter 1"/>
          <p:cNvSpPr>
            <a:spLocks noGrp="1"/>
          </p:cNvSpPr>
          <p:nvPr>
            <p:ph type="title"/>
          </p:nvPr>
        </p:nvSpPr>
        <p:spPr bwMode="auto">
          <a:xfrm>
            <a:off x="325438" y="296863"/>
            <a:ext cx="11566524" cy="461665"/>
          </a:xfrm>
          <a:prstGeom prst="rect">
            <a:avLst/>
          </a:prstGeom>
        </p:spPr>
        <p:txBody>
          <a:bodyPr vert="horz" lIns="0" tIns="0" rIns="0" bIns="0" rtlCol="0" anchor="t" anchorCtr="0">
            <a:spAutoFit/>
          </a:bodyPr>
          <a:lstStyle/>
          <a:p>
            <a:pPr>
              <a:defRPr/>
            </a:pPr>
            <a:r>
              <a:rPr lang="de-DE"/>
              <a:t>Mastertitelformat bearbeiten</a:t>
            </a:r>
            <a:endParaRPr lang="en-GB"/>
          </a:p>
        </p:txBody>
      </p:sp>
      <p:sp>
        <p:nvSpPr>
          <p:cNvPr id="1557155734" name="Textplatzhalter 2"/>
          <p:cNvSpPr>
            <a:spLocks noGrp="1"/>
          </p:cNvSpPr>
          <p:nvPr>
            <p:ph type="body" idx="1"/>
          </p:nvPr>
        </p:nvSpPr>
        <p:spPr bwMode="auto">
          <a:xfrm>
            <a:off x="300037" y="2133600"/>
            <a:ext cx="11591924" cy="3816350"/>
          </a:xfrm>
          <a:prstGeom prst="rect">
            <a:avLst/>
          </a:prstGeom>
        </p:spPr>
        <p:txBody>
          <a:bodyPr vert="horz" lIns="0" tIns="0" rIns="0" bIns="0" rtlCol="0">
            <a:no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57258324" name="Datumsplatzhalter 3"/>
          <p:cNvSpPr>
            <a:spLocks noGrp="1"/>
          </p:cNvSpPr>
          <p:nvPr>
            <p:ph type="dt" sz="half" idx="2"/>
          </p:nvPr>
        </p:nvSpPr>
        <p:spPr bwMode="auto">
          <a:xfrm>
            <a:off x="6275388" y="6455541"/>
            <a:ext cx="1438357" cy="250824"/>
          </a:xfrm>
          <a:prstGeom prst="rect">
            <a:avLst/>
          </a:prstGeom>
        </p:spPr>
        <p:txBody>
          <a:bodyPr vert="horz" lIns="0" tIns="0" rIns="0" bIns="0" rtlCol="0" anchor="t" anchorCtr="0"/>
          <a:lstStyle>
            <a:lvl1pPr algn="l">
              <a:defRPr sz="1100" b="0" i="0">
                <a:solidFill>
                  <a:schemeClr val="tx1"/>
                </a:solidFill>
                <a:latin typeface="Arial"/>
              </a:defRPr>
            </a:lvl1pPr>
          </a:lstStyle>
          <a:p>
            <a:pPr>
              <a:defRPr/>
            </a:pPr>
            <a:fld id="{61C70B41-EE62-4AE7-8CC7-635BF0B64383}" type="datetime1">
              <a:rPr lang="de-AT" smtClean="0"/>
              <a:t>25.09.2026</a:t>
            </a:fld>
            <a:endParaRPr lang="de-DE"/>
          </a:p>
        </p:txBody>
      </p:sp>
      <p:sp>
        <p:nvSpPr>
          <p:cNvPr id="120286567" name="Fußzeilenplatzhalter 4"/>
          <p:cNvSpPr>
            <a:spLocks noGrp="1"/>
          </p:cNvSpPr>
          <p:nvPr>
            <p:ph type="ftr" sz="quarter" idx="3"/>
          </p:nvPr>
        </p:nvSpPr>
        <p:spPr bwMode="auto">
          <a:xfrm>
            <a:off x="644235" y="6455541"/>
            <a:ext cx="4781875"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r>
              <a:rPr lang="it-IT"/>
              <a:t>AI Factory Austria AI:AT - PUBLIC</a:t>
            </a:r>
            <a:endParaRPr/>
          </a:p>
        </p:txBody>
      </p:sp>
      <p:sp>
        <p:nvSpPr>
          <p:cNvPr id="1742700067" name="Foliennummernplatzhalter 5"/>
          <p:cNvSpPr>
            <a:spLocks noGrp="1"/>
          </p:cNvSpPr>
          <p:nvPr>
            <p:ph type="sldNum" sz="quarter" idx="4"/>
          </p:nvPr>
        </p:nvSpPr>
        <p:spPr bwMode="auto">
          <a:xfrm>
            <a:off x="325438" y="6455541"/>
            <a:ext cx="318798" cy="250825"/>
          </a:xfrm>
          <a:prstGeom prst="rect">
            <a:avLst/>
          </a:prstGeom>
        </p:spPr>
        <p:txBody>
          <a:bodyPr vert="horz" lIns="0" tIns="0" rIns="0" bIns="0" rtlCol="0" anchor="t" anchorCtr="0"/>
          <a:lstStyle>
            <a:lvl1pPr algn="l">
              <a:defRPr sz="1100" b="0" i="0">
                <a:solidFill>
                  <a:schemeClr val="tx1"/>
                </a:solidFill>
                <a:latin typeface="Arial"/>
                <a:cs typeface="Arial"/>
              </a:defRPr>
            </a:lvl1pPr>
          </a:lstStyle>
          <a:p>
            <a:pPr>
              <a:defRPr/>
            </a:pPr>
            <a:fld id="{CE57374C-9EA5-413F-9AB4-C523A85E2A5F}" type="slidenum">
              <a:rPr lang="en-GB"/>
              <a:t>‹#›</a:t>
            </a:fld>
            <a:endParaRPr lang="en-GB"/>
          </a:p>
        </p:txBody>
      </p:sp>
      <p:pic>
        <p:nvPicPr>
          <p:cNvPr id="160977165" name="Grafik 9"/>
          <p:cNvPicPr>
            <a:picLocks noChangeAspect="1"/>
          </p:cNvPicPr>
          <p:nvPr userDrawn="1"/>
        </p:nvPicPr>
        <p:blipFill>
          <a:blip>
            <a:extLst>
              <a:ext uri="{96DAC541-7B7A-43D3-8B79-37D633B846F1}">
                <asvg:svgBlip xmlns:asvg="http://schemas.microsoft.com/office/drawing/2016/SVG/main" r:embed="rId22"/>
              </a:ext>
            </a:extLst>
          </a:blip>
          <a:stretch/>
        </p:blipFill>
        <p:spPr bwMode="auto">
          <a:xfrm>
            <a:off x="11330609" y="5959636"/>
            <a:ext cx="561353" cy="74672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5" r:id="rId16"/>
    <p:sldLayoutId id="2147483666" r:id="rId17"/>
    <p:sldLayoutId id="2147483667" r:id="rId18"/>
    <p:sldLayoutId id="2147483668" r:id="rId19"/>
    <p:sldLayoutId id="2147483669" r:id="rId20"/>
  </p:sldLayoutIdLst>
  <p:hf hdr="0" dt="0"/>
  <p:txStyles>
    <p:titleStyle>
      <a:lvl1pPr algn="l" defTabSz="914400">
        <a:lnSpc>
          <a:spcPts val="3600"/>
        </a:lnSpc>
        <a:spcBef>
          <a:spcPts val="0"/>
        </a:spcBef>
        <a:buNone/>
        <a:defRPr sz="3400" b="0" i="0">
          <a:solidFill>
            <a:schemeClr val="tx1"/>
          </a:solidFill>
          <a:latin typeface="Arial"/>
          <a:ea typeface="+mj-ea"/>
          <a:cs typeface="Arial"/>
        </a:defRPr>
      </a:lvl1pPr>
    </p:titleStyle>
    <p:body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8.sv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hyperlink" Target="https://www.rtr.at/rtr/service/ki-servicestelle/ai-act/Deployer_obligations.en.html" TargetMode="External"/><Relationship Id="rId4" Type="http://schemas.openxmlformats.org/officeDocument/2006/relationships/hyperlink" Target="https://www.rtr.at/rtr/service/ki-servicestelle/ai-act/Provider_obligations.en.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4.png"/><Relationship Id="rId4"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8.svg"/><Relationship Id="rId4" Type="http://schemas.openxmlformats.org/officeDocument/2006/relationships/image" Target="../media/image7.sv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8" Type="http://schemas.openxmlformats.org/officeDocument/2006/relationships/hyperlink" Target="mailto:Cornelia.reiter@ai-at.eu" TargetMode="External"/><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s://www.linkedin.com/company/ai-factory-austria/" TargetMode="External"/><Relationship Id="rId5" Type="http://schemas.openxmlformats.org/officeDocument/2006/relationships/hyperlink" Target="http://www.ai-at.eu/" TargetMode="External"/><Relationship Id="rId4" Type="http://schemas.openxmlformats.org/officeDocument/2006/relationships/hyperlink" Target="mailto:info@ai-at.e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54123895" name="Titel 1"/>
          <p:cNvSpPr>
            <a:spLocks noGrp="1"/>
          </p:cNvSpPr>
          <p:nvPr>
            <p:ph type="title"/>
          </p:nvPr>
        </p:nvSpPr>
        <p:spPr bwMode="auto"/>
        <p:txBody>
          <a:bodyPr/>
          <a:lstStyle/>
          <a:p>
            <a:pPr>
              <a:defRPr/>
            </a:pPr>
            <a:r>
              <a:rPr lang="de-DE"/>
              <a:t>AI Factory Austria AI:AT</a:t>
            </a:r>
            <a:endParaRPr lang="en-GB"/>
          </a:p>
        </p:txBody>
      </p:sp>
      <p:pic>
        <p:nvPicPr>
          <p:cNvPr id="497429251" name="Grafik 4" descr="Ein Bild, das Symbol, Schrift, Grafiken enthält.&#10;&#10;KI-generierte Inhalte können fehlerhaft sein."/>
          <p:cNvPicPr>
            <a:picLocks noChangeAspect="1"/>
          </p:cNvPicPr>
          <p:nvPr/>
        </p:nvPicPr>
        <p:blipFill>
          <a:blip r:embed="rId3"/>
          <a:stretch/>
        </p:blipFill>
        <p:spPr bwMode="auto">
          <a:xfrm>
            <a:off x="9014589" y="303097"/>
            <a:ext cx="2877373" cy="2884944"/>
          </a:xfrm>
          <a:prstGeom prst="rect">
            <a:avLst/>
          </a:prstGeom>
        </p:spPr>
      </p:pic>
      <p:sp>
        <p:nvSpPr>
          <p:cNvPr id="1382184098" name="Abgerundetes Rechteck 9"/>
          <p:cNvSpPr/>
          <p:nvPr/>
        </p:nvSpPr>
        <p:spPr bwMode="auto">
          <a:xfrm>
            <a:off x="149343" y="4419953"/>
            <a:ext cx="8739823" cy="108198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spAutoFit/>
          </a:bodyPr>
          <a:lstStyle/>
          <a:p>
            <a:pPr marL="0" marR="0" lvl="0" indent="0" algn="ctr" defTabSz="914400">
              <a:lnSpc>
                <a:spcPct val="100000"/>
              </a:lnSpc>
              <a:spcBef>
                <a:spcPts val="0"/>
              </a:spcBef>
              <a:spcAft>
                <a:spcPts val="0"/>
              </a:spcAft>
              <a:buClrTx/>
              <a:buSzTx/>
              <a:buFontTx/>
              <a:buNone/>
              <a:defRPr/>
            </a:pPr>
            <a:r>
              <a:rPr lang="en-GB" sz="4400">
                <a:solidFill>
                  <a:srgbClr val="000000"/>
                </a:solidFill>
                <a:latin typeface="Arial"/>
              </a:rPr>
              <a:t>Foundations of</a:t>
            </a:r>
            <a:r>
              <a:rPr lang="en-GB" sz="4400" b="0" i="0" u="none" strike="noStrike" cap="none" spc="0">
                <a:ln>
                  <a:noFill/>
                </a:ln>
                <a:solidFill>
                  <a:srgbClr val="000000"/>
                </a:solidFill>
                <a:latin typeface="Arial"/>
                <a:ea typeface="+mn-ea"/>
                <a:cs typeface="+mn-cs"/>
              </a:rPr>
              <a:t> Trustworthy AI</a:t>
            </a:r>
            <a:endParaRPr sz="4000"/>
          </a:p>
        </p:txBody>
      </p:sp>
      <p:sp>
        <p:nvSpPr>
          <p:cNvPr id="3" name="Textplatzhalter 3">
            <a:extLst>
              <a:ext uri="{FF2B5EF4-FFF2-40B4-BE49-F238E27FC236}">
                <a16:creationId xmlns:a16="http://schemas.microsoft.com/office/drawing/2014/main" id="{07275890-FD36-D84E-392D-31448C990D04}"/>
              </a:ext>
            </a:extLst>
          </p:cNvPr>
          <p:cNvSpPr txBox="1"/>
          <p:nvPr/>
        </p:nvSpPr>
        <p:spPr bwMode="auto">
          <a:xfrm>
            <a:off x="325438" y="5964323"/>
            <a:ext cx="4547008" cy="596814"/>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en-GB" sz="1800">
                <a:ea typeface="Geist"/>
                <a:cs typeface="Arial"/>
              </a:rPr>
              <a:t>Cornelia Reiter, Rodrigo Conde-Jimenez; Scientists</a:t>
            </a:r>
            <a:r>
              <a:rPr lang="de-DE" sz="1800"/>
              <a:t>; </a:t>
            </a:r>
            <a:r>
              <a:rPr lang="de-DE" sz="1800" err="1"/>
              <a:t>Regulatory</a:t>
            </a:r>
            <a:r>
              <a:rPr lang="de-DE" sz="1800"/>
              <a:t> and </a:t>
            </a:r>
            <a:r>
              <a:rPr lang="de-DE" sz="1800" err="1"/>
              <a:t>Ethics</a:t>
            </a:r>
            <a:endParaRPr lang="en-GB" sz="1800"/>
          </a:p>
        </p:txBody>
      </p:sp>
      <p:sp>
        <p:nvSpPr>
          <p:cNvPr id="4" name="Textplatzhalter 3">
            <a:extLst>
              <a:ext uri="{FF2B5EF4-FFF2-40B4-BE49-F238E27FC236}">
                <a16:creationId xmlns:a16="http://schemas.microsoft.com/office/drawing/2014/main" id="{D3D6D667-7C0F-1EE8-2777-6CEF8843FC49}"/>
              </a:ext>
            </a:extLst>
          </p:cNvPr>
          <p:cNvSpPr txBox="1"/>
          <p:nvPr/>
        </p:nvSpPr>
        <p:spPr bwMode="auto">
          <a:xfrm>
            <a:off x="5080959" y="5964323"/>
            <a:ext cx="3648925" cy="596814"/>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r>
              <a:rPr lang="en-GB" sz="1800">
                <a:solidFill>
                  <a:schemeClr val="dk1"/>
                </a:solidFill>
                <a:ea typeface="Geist"/>
              </a:rPr>
              <a:t>Krisztina Rozgonyi</a:t>
            </a:r>
            <a:br>
              <a:rPr lang="en-GB" sz="1800"/>
            </a:br>
            <a:r>
              <a:rPr lang="en-GB" sz="1800">
                <a:solidFill>
                  <a:schemeClr val="dk1"/>
                </a:solidFill>
              </a:rPr>
              <a:t>Senior Scientist; Legal and Policy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02114284" name="Fußzeilenplatzhalter 1"/>
          <p:cNvSpPr>
            <a:spLocks noGrp="1"/>
          </p:cNvSpPr>
          <p:nvPr>
            <p:ph type="ftr" sz="quarter" idx="11"/>
          </p:nvPr>
        </p:nvSpPr>
        <p:spPr bwMode="auto"/>
        <p:txBody>
          <a:bodyPr/>
          <a:lstStyle/>
          <a:p>
            <a:pPr>
              <a:defRPr/>
            </a:pPr>
            <a:r>
              <a:rPr lang="it-IT"/>
              <a:t>AI </a:t>
            </a:r>
            <a:r>
              <a:rPr lang="it-IT" err="1"/>
              <a:t>Factory</a:t>
            </a:r>
            <a:r>
              <a:rPr lang="it-IT"/>
              <a:t> Austria AI:AT - PUBLIC</a:t>
            </a:r>
            <a:endParaRPr lang="en-GB"/>
          </a:p>
        </p:txBody>
      </p:sp>
      <p:sp>
        <p:nvSpPr>
          <p:cNvPr id="1434626449" name="Titel 5"/>
          <p:cNvSpPr>
            <a:spLocks noGrp="1"/>
          </p:cNvSpPr>
          <p:nvPr>
            <p:ph type="title"/>
          </p:nvPr>
        </p:nvSpPr>
        <p:spPr bwMode="auto">
          <a:xfrm>
            <a:off x="325438" y="296863"/>
            <a:ext cx="11566524" cy="923330"/>
          </a:xfrm>
        </p:spPr>
        <p:txBody>
          <a:bodyPr/>
          <a:lstStyle/>
          <a:p>
            <a:pPr>
              <a:defRPr/>
            </a:pPr>
            <a:r>
              <a:rPr lang="it-IT" sz="3600"/>
              <a:t>AI </a:t>
            </a:r>
            <a:r>
              <a:rPr lang="it-IT" sz="3600" err="1"/>
              <a:t>Factory</a:t>
            </a:r>
            <a:r>
              <a:rPr lang="it-IT" sz="3600"/>
              <a:t> Austria AI:AT - PUBLIC </a:t>
            </a:r>
            <a:br>
              <a:rPr lang="en-GB" sz="3600"/>
            </a:br>
            <a:r>
              <a:rPr lang="en-GB" sz="3600"/>
              <a:t>Consortium</a:t>
            </a:r>
            <a:endParaRPr lang="en-GB"/>
          </a:p>
        </p:txBody>
      </p:sp>
      <p:pic>
        <p:nvPicPr>
          <p:cNvPr id="2090011599" name="Grafik 7"/>
          <p:cNvPicPr>
            <a:picLocks noChangeAspect="1"/>
          </p:cNvPicPr>
          <p:nvPr/>
        </p:nvPicPr>
        <p:blipFill>
          <a:blip>
            <a:extLst>
              <a:ext uri="{96DAC541-7B7A-43D3-8B79-37D633B846F1}">
                <asvg:svgBlip xmlns:asvg="http://schemas.microsoft.com/office/drawing/2016/SVG/main" r:embed="rId3"/>
              </a:ext>
            </a:extLst>
          </a:blip>
          <a:srcRect t="21224"/>
          <a:stretch/>
        </p:blipFill>
        <p:spPr bwMode="auto">
          <a:xfrm>
            <a:off x="141503" y="3363735"/>
            <a:ext cx="11908991" cy="2345347"/>
          </a:xfrm>
          <a:prstGeom prst="rect">
            <a:avLst/>
          </a:prstGeom>
        </p:spPr>
      </p:pic>
      <p:sp>
        <p:nvSpPr>
          <p:cNvPr id="1116442344" name="Textplatzhalter 14"/>
          <p:cNvSpPr>
            <a:spLocks noGrp="1"/>
          </p:cNvSpPr>
          <p:nvPr/>
        </p:nvSpPr>
        <p:spPr bwMode="auto">
          <a:xfrm>
            <a:off x="325438" y="2864879"/>
            <a:ext cx="5204203" cy="536189"/>
          </a:xfrm>
        </p:spPr>
        <p:txBody>
          <a:bodyPr vert="horz" lIns="0" tIns="0" rIns="0" bIns="0" rtlCol="0">
            <a:noAutofit/>
          </a:bodyPr>
          <a:lstStyle>
            <a:lvl1pPr marL="228600" indent="-228600" algn="l" defTabSz="914400">
              <a:lnSpc>
                <a:spcPts val="1799"/>
              </a:lnSpc>
              <a:spcBef>
                <a:spcPts val="599"/>
              </a:spcBef>
              <a:buFont typeface="Symbol"/>
              <a:buChar char="-"/>
              <a:defRPr sz="1600" b="0" i="0">
                <a:solidFill>
                  <a:schemeClr val="tx1"/>
                </a:solidFill>
                <a:latin typeface="Geist"/>
                <a:ea typeface="Geist"/>
                <a:cs typeface="Geist"/>
              </a:defRPr>
            </a:lvl1pPr>
            <a:lvl2pPr marL="685800" indent="-228600" algn="l" defTabSz="914400">
              <a:lnSpc>
                <a:spcPts val="1799"/>
              </a:lnSpc>
              <a:spcBef>
                <a:spcPts val="599"/>
              </a:spcBef>
              <a:buFont typeface="Symbol"/>
              <a:buChar char="-"/>
              <a:defRPr sz="1600" b="0" i="0">
                <a:solidFill>
                  <a:schemeClr val="tx1"/>
                </a:solidFill>
                <a:latin typeface="Geist"/>
                <a:ea typeface="Geist"/>
                <a:cs typeface="Geist"/>
              </a:defRPr>
            </a:lvl2pPr>
            <a:lvl3pPr marL="1143000" indent="-228600" algn="l" defTabSz="914400">
              <a:lnSpc>
                <a:spcPts val="1799"/>
              </a:lnSpc>
              <a:spcBef>
                <a:spcPts val="599"/>
              </a:spcBef>
              <a:buFont typeface="Symbol"/>
              <a:buChar char="-"/>
              <a:defRPr sz="1600" b="0" i="0">
                <a:solidFill>
                  <a:schemeClr val="tx1"/>
                </a:solidFill>
                <a:latin typeface="Geist"/>
                <a:ea typeface="Geist"/>
                <a:cs typeface="Geist"/>
              </a:defRPr>
            </a:lvl3pPr>
            <a:lvl4pPr marL="1600200" indent="-228600" algn="l" defTabSz="914400">
              <a:lnSpc>
                <a:spcPts val="1799"/>
              </a:lnSpc>
              <a:spcBef>
                <a:spcPts val="599"/>
              </a:spcBef>
              <a:buFont typeface="Symbol"/>
              <a:buChar char="-"/>
              <a:defRPr sz="1600" b="0" i="0">
                <a:solidFill>
                  <a:schemeClr val="tx1"/>
                </a:solidFill>
                <a:latin typeface="Geist"/>
                <a:ea typeface="Geist"/>
                <a:cs typeface="Geist"/>
              </a:defRPr>
            </a:lvl4pPr>
            <a:lvl5pPr marL="2057400" indent="-228600" algn="l" defTabSz="914400">
              <a:lnSpc>
                <a:spcPts val="1799"/>
              </a:lnSpc>
              <a:spcBef>
                <a:spcPts val="599"/>
              </a:spcBef>
              <a:buFont typeface="Symbol"/>
              <a:buChar char="-"/>
              <a:defRPr sz="1600" b="0" i="0">
                <a:solidFill>
                  <a:schemeClr val="tx1"/>
                </a:solidFill>
                <a:latin typeface="Geist"/>
                <a:ea typeface="Geist"/>
                <a:cs typeface="Geist"/>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0" indent="0">
              <a:lnSpc>
                <a:spcPct val="114999"/>
              </a:lnSpc>
              <a:buFont typeface="Symbol"/>
              <a:buNone/>
              <a:defRPr/>
            </a:pPr>
            <a:r>
              <a:rPr lang="en-GB" sz="2000">
                <a:latin typeface="Arial"/>
                <a:ea typeface="Geist"/>
                <a:cs typeface="Arial"/>
              </a:rPr>
              <a:t>Beneficiaries</a:t>
            </a:r>
            <a:endParaRPr/>
          </a:p>
        </p:txBody>
      </p:sp>
      <p:sp>
        <p:nvSpPr>
          <p:cNvPr id="929189423" name="Textplatzhalter 14"/>
          <p:cNvSpPr>
            <a:spLocks noGrp="1"/>
          </p:cNvSpPr>
          <p:nvPr/>
        </p:nvSpPr>
        <p:spPr bwMode="auto">
          <a:xfrm>
            <a:off x="3585864" y="2864879"/>
            <a:ext cx="5204203" cy="536189"/>
          </a:xfrm>
        </p:spPr>
        <p:txBody>
          <a:bodyPr vert="horz" lIns="0" tIns="0" rIns="0" bIns="0" rtlCol="0">
            <a:noAutofit/>
          </a:bodyPr>
          <a:lstStyle>
            <a:lvl1pPr marL="228600" indent="-228600" algn="l" defTabSz="914400">
              <a:lnSpc>
                <a:spcPts val="1799"/>
              </a:lnSpc>
              <a:spcBef>
                <a:spcPts val="599"/>
              </a:spcBef>
              <a:buFont typeface="Symbol"/>
              <a:buChar char="-"/>
              <a:defRPr sz="1600" b="0" i="0">
                <a:solidFill>
                  <a:schemeClr val="tx1"/>
                </a:solidFill>
                <a:latin typeface="Geist"/>
                <a:ea typeface="Geist"/>
                <a:cs typeface="Geist"/>
              </a:defRPr>
            </a:lvl1pPr>
            <a:lvl2pPr marL="685800" indent="-228600" algn="l" defTabSz="914400">
              <a:lnSpc>
                <a:spcPts val="1799"/>
              </a:lnSpc>
              <a:spcBef>
                <a:spcPts val="599"/>
              </a:spcBef>
              <a:buFont typeface="Symbol"/>
              <a:buChar char="-"/>
              <a:defRPr sz="1600" b="0" i="0">
                <a:solidFill>
                  <a:schemeClr val="tx1"/>
                </a:solidFill>
                <a:latin typeface="Geist"/>
                <a:ea typeface="Geist"/>
                <a:cs typeface="Geist"/>
              </a:defRPr>
            </a:lvl2pPr>
            <a:lvl3pPr marL="1143000" indent="-228600" algn="l" defTabSz="914400">
              <a:lnSpc>
                <a:spcPts val="1799"/>
              </a:lnSpc>
              <a:spcBef>
                <a:spcPts val="599"/>
              </a:spcBef>
              <a:buFont typeface="Symbol"/>
              <a:buChar char="-"/>
              <a:defRPr sz="1600" b="0" i="0">
                <a:solidFill>
                  <a:schemeClr val="tx1"/>
                </a:solidFill>
                <a:latin typeface="Geist"/>
                <a:ea typeface="Geist"/>
                <a:cs typeface="Geist"/>
              </a:defRPr>
            </a:lvl3pPr>
            <a:lvl4pPr marL="1600200" indent="-228600" algn="l" defTabSz="914400">
              <a:lnSpc>
                <a:spcPts val="1799"/>
              </a:lnSpc>
              <a:spcBef>
                <a:spcPts val="599"/>
              </a:spcBef>
              <a:buFont typeface="Symbol"/>
              <a:buChar char="-"/>
              <a:defRPr sz="1600" b="0" i="0">
                <a:solidFill>
                  <a:schemeClr val="tx1"/>
                </a:solidFill>
                <a:latin typeface="Geist"/>
                <a:ea typeface="Geist"/>
                <a:cs typeface="Geist"/>
              </a:defRPr>
            </a:lvl4pPr>
            <a:lvl5pPr marL="2057400" indent="-228600" algn="l" defTabSz="914400">
              <a:lnSpc>
                <a:spcPts val="1799"/>
              </a:lnSpc>
              <a:spcBef>
                <a:spcPts val="599"/>
              </a:spcBef>
              <a:buFont typeface="Symbol"/>
              <a:buChar char="-"/>
              <a:defRPr sz="1600" b="0" i="0">
                <a:solidFill>
                  <a:schemeClr val="tx1"/>
                </a:solidFill>
                <a:latin typeface="Geist"/>
                <a:ea typeface="Geist"/>
                <a:cs typeface="Geist"/>
              </a:defRPr>
            </a:lvl5pPr>
            <a:lvl6pPr marL="2514599" indent="-228600" algn="l" defTabSz="91440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a:lnSpc>
                <a:spcPct val="90000"/>
              </a:lnSpc>
              <a:spcBef>
                <a:spcPts val="499"/>
              </a:spcBef>
              <a:buFont typeface="Arial"/>
              <a:buChar char="•"/>
              <a:defRPr sz="1800">
                <a:solidFill>
                  <a:schemeClr val="tx1"/>
                </a:solidFill>
                <a:latin typeface="+mn-lt"/>
                <a:ea typeface="+mn-ea"/>
                <a:cs typeface="+mn-cs"/>
              </a:defRPr>
            </a:lvl9pPr>
          </a:lstStyle>
          <a:p>
            <a:pPr marL="0" indent="0">
              <a:lnSpc>
                <a:spcPct val="114999"/>
              </a:lnSpc>
              <a:buFont typeface="Symbol"/>
              <a:buNone/>
              <a:defRPr/>
            </a:pPr>
            <a:r>
              <a:rPr lang="en-GB" sz="2000">
                <a:latin typeface="Arial"/>
                <a:ea typeface="Geist"/>
                <a:cs typeface="Arial"/>
              </a:rPr>
              <a:t>Affiliated Entities</a:t>
            </a:r>
            <a:endParaRPr/>
          </a:p>
        </p:txBody>
      </p:sp>
      <p:sp>
        <p:nvSpPr>
          <p:cNvPr id="3" name="Abgerundetes Rechteck 1">
            <a:extLst>
              <a:ext uri="{FF2B5EF4-FFF2-40B4-BE49-F238E27FC236}">
                <a16:creationId xmlns:a16="http://schemas.microsoft.com/office/drawing/2014/main" id="{19A8608F-62B3-2E18-4C50-E7F605D4F379}"/>
              </a:ext>
            </a:extLst>
          </p:cNvPr>
          <p:cNvSpPr/>
          <p:nvPr/>
        </p:nvSpPr>
        <p:spPr bwMode="auto">
          <a:xfrm>
            <a:off x="7996518" y="933449"/>
            <a:ext cx="3378706" cy="1836645"/>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r>
              <a:rPr lang="en-GB" sz="1600" b="1" u="sng">
                <a:solidFill>
                  <a:schemeClr val="tx1"/>
                </a:solidFill>
                <a:latin typeface="Arial"/>
                <a:ea typeface="Geist"/>
                <a:cs typeface="Arial"/>
              </a:rPr>
              <a:t>Disclaimer</a:t>
            </a:r>
            <a:r>
              <a:rPr lang="en-GB" sz="1600">
                <a:solidFill>
                  <a:schemeClr val="tx1"/>
                </a:solidFill>
                <a:latin typeface="Arial"/>
                <a:ea typeface="Geist"/>
                <a:cs typeface="Arial"/>
              </a:rPr>
              <a:t>: </a:t>
            </a:r>
            <a:br>
              <a:rPr lang="en-GB" sz="1600">
                <a:solidFill>
                  <a:schemeClr val="tx1"/>
                </a:solidFill>
                <a:latin typeface="Arial"/>
                <a:ea typeface="Geist"/>
                <a:cs typeface="Arial"/>
              </a:rPr>
            </a:br>
            <a:r>
              <a:rPr lang="en-US" sz="1600">
                <a:solidFill>
                  <a:schemeClr val="tx1"/>
                </a:solidFill>
              </a:rPr>
              <a:t>The speakers are solely sharing their personal experiences. Therefore, this free seminar is not a substitute for professional/legal advice.</a:t>
            </a:r>
          </a:p>
          <a:p>
            <a:pPr>
              <a:defRPr/>
            </a:pPr>
            <a:r>
              <a:rPr lang="en-GB" sz="1600">
                <a:solidFill>
                  <a:schemeClr val="tx1"/>
                </a:solidFill>
                <a:latin typeface="Arial"/>
                <a:ea typeface="Geist"/>
                <a:cs typeface="Arial"/>
              </a:rPr>
              <a:t> </a:t>
            </a:r>
          </a:p>
        </p:txBody>
      </p:sp>
      <p:sp>
        <p:nvSpPr>
          <p:cNvPr id="2" name="Foliennummernplatzhalter 1">
            <a:extLst>
              <a:ext uri="{FF2B5EF4-FFF2-40B4-BE49-F238E27FC236}">
                <a16:creationId xmlns:a16="http://schemas.microsoft.com/office/drawing/2014/main" id="{4B09C866-A9E2-B810-BBAF-A355AD1C622D}"/>
              </a:ext>
            </a:extLst>
          </p:cNvPr>
          <p:cNvSpPr>
            <a:spLocks noGrp="1"/>
          </p:cNvSpPr>
          <p:nvPr>
            <p:ph type="sldNum" sz="quarter" idx="12"/>
          </p:nvPr>
        </p:nvSpPr>
        <p:spPr/>
        <p:txBody>
          <a:bodyPr/>
          <a:lstStyle/>
          <a:p>
            <a:pPr>
              <a:defRPr/>
            </a:pPr>
            <a:fld id="{CE57374C-9EA5-413F-9AB4-C523A85E2A5F}" type="slidenum">
              <a:rPr lang="en-GB" smtClean="0"/>
              <a:t>2</a:t>
            </a:fld>
            <a:endParaRPr lang="en-GB"/>
          </a:p>
        </p:txBody>
      </p:sp>
    </p:spTree>
    <p:extLst>
      <p:ext uri="{BB962C8B-B14F-4D97-AF65-F5344CB8AC3E}">
        <p14:creationId xmlns:p14="http://schemas.microsoft.com/office/powerpoint/2010/main" val="74906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8F187B-AB19-FF2F-49E1-6A17AF0277D1}"/>
            </a:ext>
          </a:extLst>
        </p:cNvPr>
        <p:cNvGrpSpPr/>
        <p:nvPr/>
      </p:nvGrpSpPr>
      <p:grpSpPr bwMode="auto">
        <a:xfrm>
          <a:off x="0" y="0"/>
          <a:ext cx="0" cy="0"/>
          <a:chOff x="0" y="0"/>
          <a:chExt cx="0" cy="0"/>
        </a:xfrm>
      </p:grpSpPr>
      <p:sp>
        <p:nvSpPr>
          <p:cNvPr id="1904469358" name="Abgerundetes Rechteck 4">
            <a:extLst>
              <a:ext uri="{FF2B5EF4-FFF2-40B4-BE49-F238E27FC236}">
                <a16:creationId xmlns:a16="http://schemas.microsoft.com/office/drawing/2014/main" id="{E99B50FF-3345-5176-0851-EBBC604B2E0B}"/>
              </a:ext>
            </a:extLst>
          </p:cNvPr>
          <p:cNvSpPr/>
          <p:nvPr/>
        </p:nvSpPr>
        <p:spPr bwMode="auto">
          <a:xfrm>
            <a:off x="8133006"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198089321" name="Abgerundetes Rechteck 8">
            <a:extLst>
              <a:ext uri="{FF2B5EF4-FFF2-40B4-BE49-F238E27FC236}">
                <a16:creationId xmlns:a16="http://schemas.microsoft.com/office/drawing/2014/main" id="{DAB50257-6FDF-719C-F5F5-77E5E2C2BC69}"/>
              </a:ext>
            </a:extLst>
          </p:cNvPr>
          <p:cNvSpPr/>
          <p:nvPr/>
        </p:nvSpPr>
        <p:spPr bwMode="auto">
          <a:xfrm>
            <a:off x="325438"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74683197" name="Abgerundetes Rechteck 17">
            <a:extLst>
              <a:ext uri="{FF2B5EF4-FFF2-40B4-BE49-F238E27FC236}">
                <a16:creationId xmlns:a16="http://schemas.microsoft.com/office/drawing/2014/main" id="{E71A3726-AF31-7146-B207-E7541E509173}"/>
              </a:ext>
            </a:extLst>
          </p:cNvPr>
          <p:cNvSpPr/>
          <p:nvPr/>
        </p:nvSpPr>
        <p:spPr bwMode="auto">
          <a:xfrm>
            <a:off x="4229222"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823061929" name="Titel 1">
            <a:extLst>
              <a:ext uri="{FF2B5EF4-FFF2-40B4-BE49-F238E27FC236}">
                <a16:creationId xmlns:a16="http://schemas.microsoft.com/office/drawing/2014/main" id="{4F19C37A-AF92-E018-B483-3487CA8B285C}"/>
              </a:ext>
            </a:extLst>
          </p:cNvPr>
          <p:cNvSpPr>
            <a:spLocks noGrp="1"/>
          </p:cNvSpPr>
          <p:nvPr>
            <p:ph type="title"/>
          </p:nvPr>
        </p:nvSpPr>
        <p:spPr bwMode="auto">
          <a:xfrm>
            <a:off x="325438" y="296863"/>
            <a:ext cx="7499716" cy="810968"/>
          </a:xfrm>
        </p:spPr>
        <p:txBody>
          <a:bodyPr/>
          <a:lstStyle/>
          <a:p>
            <a:pPr>
              <a:defRPr/>
            </a:pPr>
            <a:r>
              <a:rPr lang="en-GB"/>
              <a:t>Why do we need AI Factory Austria?</a:t>
            </a:r>
            <a:endParaRPr lang="en-GB">
              <a:ea typeface="Geist"/>
            </a:endParaRPr>
          </a:p>
        </p:txBody>
      </p:sp>
      <p:sp>
        <p:nvSpPr>
          <p:cNvPr id="339351615" name="Titel 1">
            <a:extLst>
              <a:ext uri="{FF2B5EF4-FFF2-40B4-BE49-F238E27FC236}">
                <a16:creationId xmlns:a16="http://schemas.microsoft.com/office/drawing/2014/main" id="{9F46CA22-9640-0B02-C0B4-6523761F5D71}"/>
              </a:ext>
            </a:extLst>
          </p:cNvPr>
          <p:cNvSpPr txBox="1"/>
          <p:nvPr/>
        </p:nvSpPr>
        <p:spPr bwMode="auto">
          <a:xfrm>
            <a:off x="325438" y="4284123"/>
            <a:ext cx="3727940" cy="461665"/>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Sovereignty</a:t>
            </a:r>
            <a:endParaRPr lang="en-GB">
              <a:latin typeface="Arial"/>
              <a:ea typeface="Geist"/>
              <a:cs typeface="Arial"/>
            </a:endParaRPr>
          </a:p>
        </p:txBody>
      </p:sp>
      <p:sp>
        <p:nvSpPr>
          <p:cNvPr id="1416801205" name="Fußzeilenplatzhalter 15">
            <a:extLst>
              <a:ext uri="{FF2B5EF4-FFF2-40B4-BE49-F238E27FC236}">
                <a16:creationId xmlns:a16="http://schemas.microsoft.com/office/drawing/2014/main" id="{D883F887-E148-E6E7-291E-0719BE99F364}"/>
              </a:ext>
            </a:extLst>
          </p:cNvPr>
          <p:cNvSpPr>
            <a:spLocks noGrp="1"/>
          </p:cNvSpPr>
          <p:nvPr>
            <p:ph type="ftr" sz="quarter" idx="11"/>
          </p:nvPr>
        </p:nvSpPr>
        <p:spPr bwMode="auto"/>
        <p:txBody>
          <a:bodyPr/>
          <a:lstStyle/>
          <a:p>
            <a:pPr>
              <a:defRPr/>
            </a:pPr>
            <a:r>
              <a:rPr lang="it-IT"/>
              <a:t>AI Factory Austria AI:AT - PUBLIC</a:t>
            </a:r>
            <a:endParaRPr/>
          </a:p>
        </p:txBody>
      </p:sp>
      <p:pic>
        <p:nvPicPr>
          <p:cNvPr id="1190604229" name="Grafik 2" descr="Europa mit einfarbiger Füllung">
            <a:extLst>
              <a:ext uri="{FF2B5EF4-FFF2-40B4-BE49-F238E27FC236}">
                <a16:creationId xmlns:a16="http://schemas.microsoft.com/office/drawing/2014/main" id="{901DC313-804C-D24B-48D6-CFC60077FE07}"/>
              </a:ext>
            </a:extLst>
          </p:cNvPr>
          <p:cNvPicPr>
            <a:picLocks noChangeAspect="1"/>
          </p:cNvPicPr>
          <p:nvPr/>
        </p:nvPicPr>
        <p:blipFill>
          <a:blip>
            <a:extLst>
              <a:ext uri="{96DAC541-7B7A-43D3-8B79-37D633B846F1}">
                <asvg:svgBlip xmlns:asvg="http://schemas.microsoft.com/office/drawing/2016/SVG/main" r:embed="rId3"/>
              </a:ext>
            </a:extLst>
          </a:blip>
          <a:stretch/>
        </p:blipFill>
        <p:spPr bwMode="auto">
          <a:xfrm>
            <a:off x="1343818" y="2316381"/>
            <a:ext cx="1691177" cy="1691177"/>
          </a:xfrm>
          <a:prstGeom prst="rect">
            <a:avLst/>
          </a:prstGeom>
        </p:spPr>
      </p:pic>
      <p:pic>
        <p:nvPicPr>
          <p:cNvPr id="1081230115" name="Grafik 18" descr="Schild Häkchen mit einfarbiger Füllung">
            <a:extLst>
              <a:ext uri="{FF2B5EF4-FFF2-40B4-BE49-F238E27FC236}">
                <a16:creationId xmlns:a16="http://schemas.microsoft.com/office/drawing/2014/main" id="{2446FF95-CDBE-2284-6D61-3DA0D397FCCB}"/>
              </a:ext>
            </a:extLst>
          </p:cNvPr>
          <p:cNvPicPr>
            <a:picLocks noChangeAspect="1"/>
          </p:cNvPicPr>
          <p:nvPr/>
        </p:nvPicPr>
        <p:blipFill>
          <a:blip>
            <a:extLst>
              <a:ext uri="{96DAC541-7B7A-43D3-8B79-37D633B846F1}">
                <asvg:svgBlip xmlns:asvg="http://schemas.microsoft.com/office/drawing/2016/SVG/main" r:embed="rId4"/>
              </a:ext>
            </a:extLst>
          </a:blip>
          <a:stretch/>
        </p:blipFill>
        <p:spPr bwMode="auto">
          <a:xfrm>
            <a:off x="5426110" y="2514048"/>
            <a:ext cx="1219200" cy="1219200"/>
          </a:xfrm>
          <a:prstGeom prst="rect">
            <a:avLst/>
          </a:prstGeom>
        </p:spPr>
      </p:pic>
      <p:pic>
        <p:nvPicPr>
          <p:cNvPr id="2058231087" name="Grafik 19" descr="Verbindungen Silhouette">
            <a:extLst>
              <a:ext uri="{FF2B5EF4-FFF2-40B4-BE49-F238E27FC236}">
                <a16:creationId xmlns:a16="http://schemas.microsoft.com/office/drawing/2014/main" id="{24944C23-73E8-9B98-207D-EC19AB4D6540}"/>
              </a:ext>
            </a:extLst>
          </p:cNvPr>
          <p:cNvPicPr>
            <a:picLocks noChangeAspect="1"/>
          </p:cNvPicPr>
          <p:nvPr/>
        </p:nvPicPr>
        <p:blipFill>
          <a:blip>
            <a:extLst>
              <a:ext uri="{96DAC541-7B7A-43D3-8B79-37D633B846F1}">
                <asvg:svgBlip xmlns:asvg="http://schemas.microsoft.com/office/drawing/2016/SVG/main" r:embed="rId5"/>
              </a:ext>
            </a:extLst>
          </a:blip>
          <a:stretch/>
        </p:blipFill>
        <p:spPr bwMode="auto">
          <a:xfrm>
            <a:off x="9387376" y="2316381"/>
            <a:ext cx="1219200" cy="1219200"/>
          </a:xfrm>
          <a:prstGeom prst="rect">
            <a:avLst/>
          </a:prstGeom>
        </p:spPr>
      </p:pic>
      <p:sp>
        <p:nvSpPr>
          <p:cNvPr id="1181449583" name="Titel 1">
            <a:extLst>
              <a:ext uri="{FF2B5EF4-FFF2-40B4-BE49-F238E27FC236}">
                <a16:creationId xmlns:a16="http://schemas.microsoft.com/office/drawing/2014/main" id="{61EC8C25-EEF8-EA53-86B1-6A353B45DCA1}"/>
              </a:ext>
            </a:extLst>
          </p:cNvPr>
          <p:cNvSpPr txBox="1"/>
          <p:nvPr/>
        </p:nvSpPr>
        <p:spPr bwMode="auto">
          <a:xfrm>
            <a:off x="4229222" y="4284123"/>
            <a:ext cx="3727940" cy="1846659"/>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Ethics and Trustworthiness</a:t>
            </a:r>
            <a:endParaRPr/>
          </a:p>
          <a:p>
            <a:pPr algn="ctr">
              <a:defRPr/>
            </a:pPr>
            <a:endParaRPr lang="en-GB" sz="3600">
              <a:latin typeface="Arial"/>
            </a:endParaRPr>
          </a:p>
          <a:p>
            <a:pPr algn="ctr">
              <a:defRPr/>
            </a:pPr>
            <a:endParaRPr lang="en-GB">
              <a:latin typeface="Arial"/>
              <a:ea typeface="Geist"/>
              <a:cs typeface="Arial"/>
            </a:endParaRPr>
          </a:p>
        </p:txBody>
      </p:sp>
      <p:sp>
        <p:nvSpPr>
          <p:cNvPr id="2082276601" name="Titel 1">
            <a:extLst>
              <a:ext uri="{FF2B5EF4-FFF2-40B4-BE49-F238E27FC236}">
                <a16:creationId xmlns:a16="http://schemas.microsoft.com/office/drawing/2014/main" id="{585FD254-AD47-6384-E944-E764A05A0004}"/>
              </a:ext>
            </a:extLst>
          </p:cNvPr>
          <p:cNvSpPr txBox="1"/>
          <p:nvPr/>
        </p:nvSpPr>
        <p:spPr bwMode="auto">
          <a:xfrm>
            <a:off x="8133006" y="4284123"/>
            <a:ext cx="3727940" cy="1846659"/>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Connecting the Ecosystem</a:t>
            </a:r>
            <a:endParaRPr/>
          </a:p>
          <a:p>
            <a:pPr algn="ctr">
              <a:defRPr/>
            </a:pPr>
            <a:endParaRPr lang="en-GB" sz="3600">
              <a:latin typeface="Arial"/>
            </a:endParaRPr>
          </a:p>
          <a:p>
            <a:pPr algn="ctr">
              <a:defRPr/>
            </a:pPr>
            <a:endParaRPr lang="en-GB">
              <a:latin typeface="Arial"/>
              <a:ea typeface="Geist"/>
              <a:cs typeface="Arial"/>
            </a:endParaRPr>
          </a:p>
        </p:txBody>
      </p:sp>
      <p:sp>
        <p:nvSpPr>
          <p:cNvPr id="2" name="Ellipse 1">
            <a:extLst>
              <a:ext uri="{FF2B5EF4-FFF2-40B4-BE49-F238E27FC236}">
                <a16:creationId xmlns:a16="http://schemas.microsoft.com/office/drawing/2014/main" id="{EB9013D4-E89A-A52D-7172-F76957416054}"/>
              </a:ext>
            </a:extLst>
          </p:cNvPr>
          <p:cNvSpPr/>
          <p:nvPr/>
        </p:nvSpPr>
        <p:spPr bwMode="auto">
          <a:xfrm>
            <a:off x="4135772" y="1335717"/>
            <a:ext cx="3917659" cy="4985388"/>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3" name="Foliennummernplatzhalter 2">
            <a:extLst>
              <a:ext uri="{FF2B5EF4-FFF2-40B4-BE49-F238E27FC236}">
                <a16:creationId xmlns:a16="http://schemas.microsoft.com/office/drawing/2014/main" id="{E27B4D45-AB95-E430-62BD-00FC778A7DFE}"/>
              </a:ext>
            </a:extLst>
          </p:cNvPr>
          <p:cNvSpPr>
            <a:spLocks noGrp="1"/>
          </p:cNvSpPr>
          <p:nvPr>
            <p:ph type="sldNum" sz="quarter" idx="12"/>
          </p:nvPr>
        </p:nvSpPr>
        <p:spPr/>
        <p:txBody>
          <a:bodyPr/>
          <a:lstStyle/>
          <a:p>
            <a:pPr>
              <a:defRPr/>
            </a:pPr>
            <a:fld id="{CE57374C-9EA5-413F-9AB4-C523A85E2A5F}" type="slidenum">
              <a:rPr lang="en-GB" smtClean="0"/>
              <a:t>3</a:t>
            </a:fld>
            <a:endParaRPr lang="en-GB"/>
          </a:p>
        </p:txBody>
      </p:sp>
    </p:spTree>
    <p:extLst>
      <p:ext uri="{BB962C8B-B14F-4D97-AF65-F5344CB8AC3E}">
        <p14:creationId xmlns:p14="http://schemas.microsoft.com/office/powerpoint/2010/main" val="41398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E294DF9-C397-969B-E745-93E1454E46FB}"/>
              </a:ext>
            </a:extLst>
          </p:cNvPr>
          <p:cNvSpPr>
            <a:spLocks noGrp="1"/>
          </p:cNvSpPr>
          <p:nvPr>
            <p:ph type="ftr" sz="quarter" idx="11"/>
          </p:nvPr>
        </p:nvSpPr>
        <p:spPr/>
        <p:txBody>
          <a:bodyPr/>
          <a:lstStyle/>
          <a:p>
            <a:pPr>
              <a:defRPr/>
            </a:pPr>
            <a:r>
              <a:rPr lang="it-IT"/>
              <a:t>AI Factory Austria AI:AT - PUBLIC</a:t>
            </a:r>
          </a:p>
        </p:txBody>
      </p:sp>
      <p:sp>
        <p:nvSpPr>
          <p:cNvPr id="3" name="Slide Number Placeholder 2">
            <a:extLst>
              <a:ext uri="{FF2B5EF4-FFF2-40B4-BE49-F238E27FC236}">
                <a16:creationId xmlns:a16="http://schemas.microsoft.com/office/drawing/2014/main" id="{8959C44F-2029-7C21-71AD-6819D8B32FA0}"/>
              </a:ext>
            </a:extLst>
          </p:cNvPr>
          <p:cNvSpPr>
            <a:spLocks noGrp="1"/>
          </p:cNvSpPr>
          <p:nvPr>
            <p:ph type="sldNum" sz="quarter" idx="12"/>
          </p:nvPr>
        </p:nvSpPr>
        <p:spPr/>
        <p:txBody>
          <a:bodyPr/>
          <a:lstStyle/>
          <a:p>
            <a:pPr>
              <a:defRPr/>
            </a:pPr>
            <a:fld id="{CE57374C-9EA5-413F-9AB4-C523A85E2A5F}" type="slidenum">
              <a:rPr lang="en-GB"/>
              <a:t>4</a:t>
            </a:fld>
            <a:endParaRPr lang="en-GB"/>
          </a:p>
        </p:txBody>
      </p:sp>
      <p:sp>
        <p:nvSpPr>
          <p:cNvPr id="4" name="Text Placeholder 3">
            <a:extLst>
              <a:ext uri="{FF2B5EF4-FFF2-40B4-BE49-F238E27FC236}">
                <a16:creationId xmlns:a16="http://schemas.microsoft.com/office/drawing/2014/main" id="{ECF0DC18-376D-A3D4-4AEA-DF67AFE82610}"/>
              </a:ext>
            </a:extLst>
          </p:cNvPr>
          <p:cNvSpPr>
            <a:spLocks noGrp="1"/>
          </p:cNvSpPr>
          <p:nvPr>
            <p:ph type="body" sz="quarter" idx="14"/>
          </p:nvPr>
        </p:nvSpPr>
        <p:spPr/>
        <p:txBody>
          <a:bodyPr vert="horz" wrap="square" lIns="0" tIns="0" rIns="0" bIns="0" rtlCol="0" anchor="t">
            <a:spAutoFit/>
          </a:bodyPr>
          <a:lstStyle/>
          <a:p>
            <a:r>
              <a:rPr lang="en-US"/>
              <a:t>Trustworthy AI must be lawful, ethical and robust</a:t>
            </a:r>
          </a:p>
        </p:txBody>
      </p:sp>
      <p:sp>
        <p:nvSpPr>
          <p:cNvPr id="6" name="Title 5">
            <a:extLst>
              <a:ext uri="{FF2B5EF4-FFF2-40B4-BE49-F238E27FC236}">
                <a16:creationId xmlns:a16="http://schemas.microsoft.com/office/drawing/2014/main" id="{B0AE499F-4F0B-2718-5C7E-496C820D1FED}"/>
              </a:ext>
            </a:extLst>
          </p:cNvPr>
          <p:cNvSpPr>
            <a:spLocks noGrp="1"/>
          </p:cNvSpPr>
          <p:nvPr>
            <p:ph type="title"/>
          </p:nvPr>
        </p:nvSpPr>
        <p:spPr/>
        <p:txBody>
          <a:bodyPr/>
          <a:lstStyle/>
          <a:p>
            <a:r>
              <a:rPr lang="en-US"/>
              <a:t>Trustworthy AI in the European (EU) approach</a:t>
            </a:r>
          </a:p>
        </p:txBody>
      </p:sp>
      <p:graphicFrame>
        <p:nvGraphicFramePr>
          <p:cNvPr id="8" name="Table 7">
            <a:extLst>
              <a:ext uri="{FF2B5EF4-FFF2-40B4-BE49-F238E27FC236}">
                <a16:creationId xmlns:a16="http://schemas.microsoft.com/office/drawing/2014/main" id="{9EEB517A-71EE-0307-5B14-3EC0702A1978}"/>
              </a:ext>
            </a:extLst>
          </p:cNvPr>
          <p:cNvGraphicFramePr>
            <a:graphicFrameLocks noGrp="1"/>
          </p:cNvGraphicFramePr>
          <p:nvPr>
            <p:extLst>
              <p:ext uri="{D42A27DB-BD31-4B8C-83A1-F6EECF244321}">
                <p14:modId xmlns:p14="http://schemas.microsoft.com/office/powerpoint/2010/main" val="1553127182"/>
              </p:ext>
            </p:extLst>
          </p:nvPr>
        </p:nvGraphicFramePr>
        <p:xfrm>
          <a:off x="316301" y="2127848"/>
          <a:ext cx="11540835" cy="2621505"/>
        </p:xfrm>
        <a:graphic>
          <a:graphicData uri="http://schemas.openxmlformats.org/drawingml/2006/table">
            <a:tbl>
              <a:tblPr bandRow="1">
                <a:tableStyleId>{073A0DAA-6AF3-43AB-8588-CEC1D06C72B9}</a:tableStyleId>
              </a:tblPr>
              <a:tblGrid>
                <a:gridCol w="3846945">
                  <a:extLst>
                    <a:ext uri="{9D8B030D-6E8A-4147-A177-3AD203B41FA5}">
                      <a16:colId xmlns:a16="http://schemas.microsoft.com/office/drawing/2014/main" val="2069840346"/>
                    </a:ext>
                  </a:extLst>
                </a:gridCol>
                <a:gridCol w="3846945">
                  <a:extLst>
                    <a:ext uri="{9D8B030D-6E8A-4147-A177-3AD203B41FA5}">
                      <a16:colId xmlns:a16="http://schemas.microsoft.com/office/drawing/2014/main" val="3595154369"/>
                    </a:ext>
                  </a:extLst>
                </a:gridCol>
                <a:gridCol w="3846945">
                  <a:extLst>
                    <a:ext uri="{9D8B030D-6E8A-4147-A177-3AD203B41FA5}">
                      <a16:colId xmlns:a16="http://schemas.microsoft.com/office/drawing/2014/main" val="517619554"/>
                    </a:ext>
                  </a:extLst>
                </a:gridCol>
              </a:tblGrid>
              <a:tr h="439631">
                <a:tc>
                  <a:txBody>
                    <a:bodyPr/>
                    <a:lstStyle/>
                    <a:p>
                      <a:pPr>
                        <a:buNone/>
                      </a:pPr>
                      <a:r>
                        <a:rPr lang="en-US" b="1">
                          <a:solidFill>
                            <a:srgbClr val="0059F0"/>
                          </a:solidFill>
                        </a:rPr>
                        <a:t>LAWFUL</a:t>
                      </a:r>
                    </a:p>
                  </a:txBody>
                  <a:tcPr anchor="ctr">
                    <a:lnL>
                      <a:noFill/>
                    </a:lnL>
                    <a:lnR>
                      <a:noFill/>
                    </a:lnR>
                    <a:lnT>
                      <a:noFill/>
                    </a:lnT>
                    <a:lnB>
                      <a:noFill/>
                    </a:lnB>
                    <a:noFill/>
                  </a:tcPr>
                </a:tc>
                <a:tc>
                  <a:txBody>
                    <a:bodyPr/>
                    <a:lstStyle/>
                    <a:p>
                      <a:pPr>
                        <a:buNone/>
                      </a:pPr>
                      <a:r>
                        <a:rPr lang="en-US" b="1">
                          <a:solidFill>
                            <a:srgbClr val="0059F0"/>
                          </a:solidFill>
                        </a:rPr>
                        <a:t>ETHICAL</a:t>
                      </a:r>
                    </a:p>
                  </a:txBody>
                  <a:tcPr anchor="ctr">
                    <a:lnL>
                      <a:noFill/>
                    </a:lnL>
                    <a:lnR>
                      <a:noFill/>
                    </a:lnR>
                    <a:lnT>
                      <a:noFill/>
                    </a:lnT>
                    <a:lnB>
                      <a:noFill/>
                    </a:lnB>
                    <a:noFill/>
                  </a:tcPr>
                </a:tc>
                <a:tc>
                  <a:txBody>
                    <a:bodyPr/>
                    <a:lstStyle/>
                    <a:p>
                      <a:pPr>
                        <a:buNone/>
                      </a:pPr>
                      <a:r>
                        <a:rPr lang="en-US" b="1">
                          <a:solidFill>
                            <a:srgbClr val="0059F0"/>
                          </a:solidFill>
                        </a:rPr>
                        <a:t>ROBUST</a:t>
                      </a:r>
                    </a:p>
                  </a:txBody>
                  <a:tcPr anchor="ctr">
                    <a:lnL>
                      <a:noFill/>
                    </a:lnL>
                    <a:lnR>
                      <a:noFill/>
                    </a:lnR>
                    <a:lnT>
                      <a:noFill/>
                    </a:lnT>
                    <a:lnB>
                      <a:noFill/>
                    </a:lnB>
                    <a:noFill/>
                  </a:tcPr>
                </a:tc>
                <a:extLst>
                  <a:ext uri="{0D108BD9-81ED-4DB2-BD59-A6C34878D82A}">
                    <a16:rowId xmlns:a16="http://schemas.microsoft.com/office/drawing/2014/main" val="1645648037"/>
                  </a:ext>
                </a:extLst>
              </a:tr>
              <a:tr h="1090937">
                <a:tc>
                  <a:txBody>
                    <a:bodyPr/>
                    <a:lstStyle/>
                    <a:p>
                      <a:pPr>
                        <a:buNone/>
                      </a:pPr>
                      <a:r>
                        <a:rPr lang="en-US"/>
                        <a:t>Complies with binding law and regulation</a:t>
                      </a:r>
                    </a:p>
                  </a:txBody>
                  <a:tcPr anchor="ctr">
                    <a:lnL>
                      <a:noFill/>
                    </a:lnL>
                    <a:lnR>
                      <a:noFill/>
                    </a:lnR>
                    <a:lnT>
                      <a:noFill/>
                    </a:lnT>
                    <a:lnB>
                      <a:noFill/>
                    </a:lnB>
                    <a:noFill/>
                  </a:tcPr>
                </a:tc>
                <a:tc>
                  <a:txBody>
                    <a:bodyPr/>
                    <a:lstStyle/>
                    <a:p>
                      <a:pPr>
                        <a:buNone/>
                      </a:pPr>
                      <a:r>
                        <a:rPr lang="en-US"/>
                        <a:t>Respects values and addresses impacts beyond minimum compliance</a:t>
                      </a:r>
                    </a:p>
                  </a:txBody>
                  <a:tcPr anchor="ctr">
                    <a:lnL>
                      <a:noFill/>
                    </a:lnL>
                    <a:lnR>
                      <a:noFill/>
                    </a:lnR>
                    <a:lnT>
                      <a:noFill/>
                    </a:lnT>
                    <a:lnB>
                      <a:noFill/>
                    </a:lnB>
                    <a:noFill/>
                  </a:tcPr>
                </a:tc>
                <a:tc>
                  <a:txBody>
                    <a:bodyPr/>
                    <a:lstStyle/>
                    <a:p>
                      <a:pPr>
                        <a:buNone/>
                      </a:pPr>
                      <a:r>
                        <a:rPr lang="en-US"/>
                        <a:t>Operates safely and reliably in its technical and social context</a:t>
                      </a:r>
                    </a:p>
                  </a:txBody>
                  <a:tcPr anchor="ctr">
                    <a:lnL>
                      <a:noFill/>
                    </a:lnL>
                    <a:lnR>
                      <a:noFill/>
                    </a:lnR>
                    <a:lnT>
                      <a:noFill/>
                    </a:lnT>
                    <a:lnB>
                      <a:noFill/>
                    </a:lnB>
                    <a:noFill/>
                  </a:tcPr>
                </a:tc>
                <a:extLst>
                  <a:ext uri="{0D108BD9-81ED-4DB2-BD59-A6C34878D82A}">
                    <a16:rowId xmlns:a16="http://schemas.microsoft.com/office/drawing/2014/main" val="3184653744"/>
                  </a:ext>
                </a:extLst>
              </a:tr>
              <a:tr h="1090937">
                <a:tc>
                  <a:txBody>
                    <a:bodyPr/>
                    <a:lstStyle/>
                    <a:p>
                      <a:pPr>
                        <a:buNone/>
                      </a:pPr>
                      <a:r>
                        <a:rPr lang="en-US"/>
                        <a:t>AI Act, GDPR, fundamental rights and sectoral law</a:t>
                      </a:r>
                    </a:p>
                  </a:txBody>
                  <a:tcPr anchor="ctr">
                    <a:lnL>
                      <a:noFill/>
                    </a:lnL>
                    <a:lnR>
                      <a:noFill/>
                    </a:lnR>
                    <a:lnT>
                      <a:noFill/>
                    </a:lnT>
                    <a:lnB>
                      <a:noFill/>
                    </a:lnB>
                    <a:noFill/>
                  </a:tcPr>
                </a:tc>
                <a:tc>
                  <a:txBody>
                    <a:bodyPr/>
                    <a:lstStyle/>
                    <a:p>
                      <a:pPr>
                        <a:buNone/>
                      </a:pPr>
                      <a:r>
                        <a:rPr lang="en-US"/>
                        <a:t>Fairness, human autonomy, societal consequences and competing values</a:t>
                      </a:r>
                    </a:p>
                  </a:txBody>
                  <a:tcPr anchor="ctr">
                    <a:lnL>
                      <a:noFill/>
                    </a:lnL>
                    <a:lnR>
                      <a:noFill/>
                    </a:lnR>
                    <a:lnT>
                      <a:noFill/>
                    </a:lnT>
                    <a:lnB>
                      <a:noFill/>
                    </a:lnB>
                    <a:noFill/>
                  </a:tcPr>
                </a:tc>
                <a:tc>
                  <a:txBody>
                    <a:bodyPr/>
                    <a:lstStyle/>
                    <a:p>
                      <a:pPr>
                        <a:buNone/>
                      </a:pPr>
                      <a:r>
                        <a:rPr lang="en-US"/>
                        <a:t>Accuracy, security, resilience and appropriate human oversight</a:t>
                      </a:r>
                    </a:p>
                  </a:txBody>
                  <a:tcPr anchor="ctr">
                    <a:lnL>
                      <a:noFill/>
                    </a:lnL>
                    <a:lnR>
                      <a:noFill/>
                    </a:lnR>
                    <a:lnT>
                      <a:noFill/>
                    </a:lnT>
                    <a:lnB>
                      <a:noFill/>
                    </a:lnB>
                    <a:noFill/>
                  </a:tcPr>
                </a:tc>
                <a:extLst>
                  <a:ext uri="{0D108BD9-81ED-4DB2-BD59-A6C34878D82A}">
                    <a16:rowId xmlns:a16="http://schemas.microsoft.com/office/drawing/2014/main" val="3120590209"/>
                  </a:ext>
                </a:extLst>
              </a:tr>
            </a:tbl>
          </a:graphicData>
        </a:graphic>
      </p:graphicFrame>
    </p:spTree>
    <p:extLst>
      <p:ext uri="{BB962C8B-B14F-4D97-AF65-F5344CB8AC3E}">
        <p14:creationId xmlns:p14="http://schemas.microsoft.com/office/powerpoint/2010/main" val="1808808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132600" name="Fußzeilenplatzhalter 2">
            <a:extLst>
              <a:ext uri="{FF2B5EF4-FFF2-40B4-BE49-F238E27FC236}">
                <a16:creationId xmlns:a16="http://schemas.microsoft.com/office/drawing/2014/main" id="{D78B3835-87A3-22A0-10A8-02209BE02A0E}"/>
              </a:ext>
            </a:extLst>
          </p:cNvPr>
          <p:cNvSpPr>
            <a:spLocks noGrp="1"/>
          </p:cNvSpPr>
          <p:nvPr>
            <p:ph type="ftr" idx="11"/>
          </p:nvPr>
        </p:nvSpPr>
        <p:spPr/>
        <p:txBody>
          <a:bodyPr/>
          <a:lstStyle/>
          <a:p>
            <a:pPr>
              <a:buNone/>
            </a:pPr>
            <a:r>
              <a:t>AI Factory Austria AI:AT - PUBLIC</a:t>
            </a:r>
          </a:p>
        </p:txBody>
      </p:sp>
      <p:sp>
        <p:nvSpPr>
          <p:cNvPr id="1384347867" name="Titel 2">
            <a:extLst>
              <a:ext uri="{FF2B5EF4-FFF2-40B4-BE49-F238E27FC236}">
                <a16:creationId xmlns:a16="http://schemas.microsoft.com/office/drawing/2014/main" id="{2914A9D1-92FC-77C2-CF1E-B3BC74DB4847}"/>
              </a:ext>
            </a:extLst>
          </p:cNvPr>
          <p:cNvSpPr>
            <a:spLocks noGrp="1"/>
          </p:cNvSpPr>
          <p:nvPr/>
        </p:nvSpPr>
        <p:spPr>
          <a:xfrm>
            <a:off x="325437" y="296863"/>
            <a:ext cx="8557305" cy="617537"/>
          </a:xfrm>
          <a:prstGeom prst="rect">
            <a:avLst/>
          </a:prstGeom>
        </p:spPr>
        <p:txBody>
          <a:bodyPr vert="horz" wrap="square" lIns="0" tIns="0" rIns="0" bIns="0" anchor="ctr">
            <a:normAutofit/>
          </a:bodyPr>
          <a:lstStyle>
            <a:lvl1pPr algn="l" defTabSz="914400">
              <a:lnSpc>
                <a:spcPts val="3600"/>
              </a:lnSpc>
              <a:spcBef>
                <a:spcPts val="0"/>
              </a:spcBef>
              <a:buNone/>
              <a:defRPr sz="3400" b="0" i="0">
                <a:solidFill>
                  <a:schemeClr val="bg1"/>
                </a:solidFill>
                <a:latin typeface="Geist"/>
                <a:ea typeface="Geist"/>
                <a:cs typeface="Geist"/>
              </a:defRPr>
            </a:lvl1pPr>
          </a:lstStyle>
          <a:p>
            <a:pPr algn="l">
              <a:buNone/>
              <a:defRPr sz="3150">
                <a:solidFill>
                  <a:srgbClr val="000000"/>
                </a:solidFill>
                <a:latin typeface="Arial"/>
                <a:ea typeface="Arial"/>
                <a:cs typeface="Arial"/>
              </a:defRPr>
            </a:pPr>
            <a:r>
              <a:rPr sz="3600">
                <a:solidFill>
                  <a:srgbClr val="000000"/>
                </a:solidFill>
                <a:latin typeface="Arial"/>
                <a:ea typeface="Arial"/>
                <a:cs typeface="Arial"/>
              </a:rPr>
              <a:t>Why Europe needs common rules for AI</a:t>
            </a:r>
            <a:endParaRPr sz="3600">
              <a:latin typeface="Arial"/>
              <a:ea typeface="Arial"/>
              <a:cs typeface="Arial"/>
            </a:endParaRPr>
          </a:p>
        </p:txBody>
      </p:sp>
      <p:sp>
        <p:nvSpPr>
          <p:cNvPr id="2" name="Foliennummernplatzhalter 1">
            <a:extLst>
              <a:ext uri="{FF2B5EF4-FFF2-40B4-BE49-F238E27FC236}">
                <a16:creationId xmlns:a16="http://schemas.microsoft.com/office/drawing/2014/main" id="{86B18970-358B-0235-390E-DEDEA339531B}"/>
              </a:ext>
            </a:extLst>
          </p:cNvPr>
          <p:cNvSpPr>
            <a:spLocks noGrp="1"/>
          </p:cNvSpPr>
          <p:nvPr>
            <p:ph type="sldNum" idx="12"/>
          </p:nvPr>
        </p:nvSpPr>
        <p:spPr/>
        <p:txBody>
          <a:bodyPr/>
          <a:lstStyle/>
          <a:p>
            <a:pPr>
              <a:buNone/>
            </a:pPr>
            <a:fld id="{AD75FED6-38D0-DE9C-92C0-6E7FA635581C}" type="slidenum">
              <a:rPr sz="1200"/>
              <a:t>5</a:t>
            </a:fld>
            <a:endParaRPr sz="1200"/>
          </a:p>
        </p:txBody>
      </p:sp>
      <p:sp>
        <p:nvSpPr>
          <p:cNvPr id="1384347868" name="intro">
            <a:extLst>
              <a:ext uri="{FF2B5EF4-FFF2-40B4-BE49-F238E27FC236}">
                <a16:creationId xmlns:a16="http://schemas.microsoft.com/office/drawing/2014/main" id="{D288BA01-EE1E-48B0-AE39-DF5342F08657}"/>
              </a:ext>
            </a:extLst>
          </p:cNvPr>
          <p:cNvSpPr>
            <a:spLocks noGrp="1"/>
          </p:cNvSpPr>
          <p:nvPr/>
        </p:nvSpPr>
        <p:spPr>
          <a:xfrm>
            <a:off x="438150" y="1066800"/>
            <a:ext cx="11144250" cy="590550"/>
          </a:xfrm>
          <a:prstGeom prst="rect">
            <a:avLst/>
          </a:prstGeom>
          <a:noFill/>
          <a:ln w="0">
            <a:noFill/>
          </a:ln>
        </p:spPr>
        <p:txBody>
          <a:bodyPr anchor="t">
            <a:normAutofit/>
          </a:bodyPr>
          <a:lstStyle/>
          <a:p>
            <a:pPr algn="l">
              <a:defRPr sz="1575">
                <a:solidFill>
                  <a:srgbClr val="111111"/>
                </a:solidFill>
                <a:latin typeface="Arial"/>
                <a:ea typeface="Arial"/>
                <a:cs typeface="Arial"/>
              </a:defRPr>
            </a:pPr>
            <a:r>
              <a:rPr>
                <a:solidFill>
                  <a:srgbClr val="111111"/>
                </a:solidFill>
                <a:latin typeface="Arial"/>
                <a:ea typeface="Arial"/>
                <a:cs typeface="Arial"/>
              </a:rPr>
              <a:t>AI can influence access to jobs, loans, education and public services. Harm can be difficult to detect or challenge, while the same system may operate across many countries.</a:t>
            </a:r>
          </a:p>
        </p:txBody>
      </p:sp>
      <p:sp>
        <p:nvSpPr>
          <p:cNvPr id="1384347869" name="label-0">
            <a:extLst>
              <a:ext uri="{FF2B5EF4-FFF2-40B4-BE49-F238E27FC236}">
                <a16:creationId xmlns:a16="http://schemas.microsoft.com/office/drawing/2014/main" id="{88B907F6-B8F1-416C-9078-24E954766A5A}"/>
              </a:ext>
            </a:extLst>
          </p:cNvPr>
          <p:cNvSpPr>
            <a:spLocks noGrp="1"/>
          </p:cNvSpPr>
          <p:nvPr/>
        </p:nvSpPr>
        <p:spPr>
          <a:xfrm>
            <a:off x="552450" y="1809750"/>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400" b="1">
                <a:solidFill>
                  <a:srgbClr val="075EEA"/>
                </a:solidFill>
                <a:latin typeface="Arial"/>
                <a:ea typeface="Arial"/>
                <a:cs typeface="Arial"/>
              </a:rPr>
              <a:t>GLOBAL PRINCIPLES</a:t>
            </a:r>
          </a:p>
        </p:txBody>
      </p:sp>
      <p:sp>
        <p:nvSpPr>
          <p:cNvPr id="1384347870" name="body-0">
            <a:extLst>
              <a:ext uri="{FF2B5EF4-FFF2-40B4-BE49-F238E27FC236}">
                <a16:creationId xmlns:a16="http://schemas.microsoft.com/office/drawing/2014/main" id="{57DC5153-494B-4287-B398-67A3C2BA3246}"/>
              </a:ext>
            </a:extLst>
          </p:cNvPr>
          <p:cNvSpPr>
            <a:spLocks noGrp="1"/>
          </p:cNvSpPr>
          <p:nvPr/>
        </p:nvSpPr>
        <p:spPr>
          <a:xfrm>
            <a:off x="3286125" y="1781175"/>
            <a:ext cx="8239125" cy="742950"/>
          </a:xfrm>
          <a:prstGeom prst="rect">
            <a:avLst/>
          </a:prstGeom>
          <a:noFill/>
          <a:ln w="0">
            <a:noFill/>
          </a:ln>
        </p:spPr>
        <p:txBody>
          <a:bodyPr anchor="t">
            <a:noAutofit/>
          </a:bodyPr>
          <a:lstStyle/>
          <a:p>
            <a:pPr algn="l">
              <a:defRPr sz="1425">
                <a:solidFill>
                  <a:srgbClr val="111111"/>
                </a:solidFill>
                <a:latin typeface="Arial"/>
                <a:ea typeface="Arial"/>
                <a:cs typeface="Arial"/>
              </a:defRPr>
            </a:pPr>
            <a:r>
              <a:rPr sz="1600">
                <a:solidFill>
                  <a:srgbClr val="111111"/>
                </a:solidFill>
                <a:latin typeface="Arial"/>
                <a:ea typeface="Arial"/>
                <a:cs typeface="Arial"/>
              </a:rPr>
              <a:t>International frameworks set out widely shared principles such as safety, transparency and accountability. Most do not themselves create detailed, enforceable duties for companies using AI in Europe.</a:t>
            </a:r>
          </a:p>
        </p:txBody>
      </p:sp>
      <p:sp>
        <p:nvSpPr>
          <p:cNvPr id="1384347871" name="label-1">
            <a:extLst>
              <a:ext uri="{FF2B5EF4-FFF2-40B4-BE49-F238E27FC236}">
                <a16:creationId xmlns:a16="http://schemas.microsoft.com/office/drawing/2014/main" id="{5FAC270B-AD78-4347-B51D-771CD5F5959D}"/>
              </a:ext>
            </a:extLst>
          </p:cNvPr>
          <p:cNvSpPr>
            <a:spLocks noGrp="1"/>
          </p:cNvSpPr>
          <p:nvPr/>
        </p:nvSpPr>
        <p:spPr>
          <a:xfrm>
            <a:off x="552450" y="2790825"/>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400" b="1">
                <a:solidFill>
                  <a:srgbClr val="075EEA"/>
                </a:solidFill>
                <a:latin typeface="Arial"/>
                <a:ea typeface="Arial"/>
                <a:cs typeface="Arial"/>
              </a:rPr>
              <a:t>EXISTING LAWS</a:t>
            </a:r>
          </a:p>
        </p:txBody>
      </p:sp>
      <p:sp>
        <p:nvSpPr>
          <p:cNvPr id="1384347872" name="body-1">
            <a:extLst>
              <a:ext uri="{FF2B5EF4-FFF2-40B4-BE49-F238E27FC236}">
                <a16:creationId xmlns:a16="http://schemas.microsoft.com/office/drawing/2014/main" id="{CE950468-7300-4FCF-ACB6-59B737EC0DCF}"/>
              </a:ext>
            </a:extLst>
          </p:cNvPr>
          <p:cNvSpPr>
            <a:spLocks noGrp="1"/>
          </p:cNvSpPr>
          <p:nvPr/>
        </p:nvSpPr>
        <p:spPr>
          <a:xfrm>
            <a:off x="3286125" y="2762250"/>
            <a:ext cx="8239125" cy="742950"/>
          </a:xfrm>
          <a:prstGeom prst="rect">
            <a:avLst/>
          </a:prstGeom>
          <a:noFill/>
          <a:ln w="0">
            <a:noFill/>
          </a:ln>
        </p:spPr>
        <p:txBody>
          <a:bodyPr anchor="t">
            <a:noAutofit/>
          </a:bodyPr>
          <a:lstStyle/>
          <a:p>
            <a:pPr algn="l">
              <a:defRPr sz="1425">
                <a:solidFill>
                  <a:srgbClr val="111111"/>
                </a:solidFill>
                <a:latin typeface="Arial"/>
                <a:ea typeface="Arial"/>
                <a:cs typeface="Arial"/>
              </a:defRPr>
            </a:pPr>
            <a:r>
              <a:rPr sz="1600">
                <a:solidFill>
                  <a:srgbClr val="111111"/>
                </a:solidFill>
                <a:latin typeface="Arial"/>
                <a:ea typeface="Arial"/>
                <a:cs typeface="Arial"/>
              </a:rPr>
              <a:t>Data protection, consumer protection and anti-discrimination law already apply. They address important harms, but they do not provide one framework for managing AI risks throughout a system’s lifecycle.</a:t>
            </a:r>
          </a:p>
        </p:txBody>
      </p:sp>
      <p:sp>
        <p:nvSpPr>
          <p:cNvPr id="1384347873" name="label-2">
            <a:extLst>
              <a:ext uri="{FF2B5EF4-FFF2-40B4-BE49-F238E27FC236}">
                <a16:creationId xmlns:a16="http://schemas.microsoft.com/office/drawing/2014/main" id="{18C9AB33-3A23-4666-A0CD-5755A130A76E}"/>
              </a:ext>
            </a:extLst>
          </p:cNvPr>
          <p:cNvSpPr>
            <a:spLocks noGrp="1"/>
          </p:cNvSpPr>
          <p:nvPr/>
        </p:nvSpPr>
        <p:spPr>
          <a:xfrm>
            <a:off x="552450" y="3771900"/>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400" b="1">
                <a:solidFill>
                  <a:srgbClr val="075EEA"/>
                </a:solidFill>
                <a:latin typeface="Arial"/>
                <a:ea typeface="Arial"/>
                <a:cs typeface="Arial"/>
              </a:rPr>
              <a:t>CROSS-BORDER SYSTEMS</a:t>
            </a:r>
          </a:p>
        </p:txBody>
      </p:sp>
      <p:sp>
        <p:nvSpPr>
          <p:cNvPr id="1384347874" name="body-2">
            <a:extLst>
              <a:ext uri="{FF2B5EF4-FFF2-40B4-BE49-F238E27FC236}">
                <a16:creationId xmlns:a16="http://schemas.microsoft.com/office/drawing/2014/main" id="{BD960FEE-0A53-48A0-9D83-92F6A0B6DC5F}"/>
              </a:ext>
            </a:extLst>
          </p:cNvPr>
          <p:cNvSpPr>
            <a:spLocks noGrp="1"/>
          </p:cNvSpPr>
          <p:nvPr/>
        </p:nvSpPr>
        <p:spPr>
          <a:xfrm>
            <a:off x="3286125" y="3743325"/>
            <a:ext cx="8239125" cy="742950"/>
          </a:xfrm>
          <a:prstGeom prst="rect">
            <a:avLst/>
          </a:prstGeom>
          <a:noFill/>
          <a:ln w="0">
            <a:noFill/>
          </a:ln>
        </p:spPr>
        <p:txBody>
          <a:bodyPr anchor="t">
            <a:normAutofit/>
          </a:bodyPr>
          <a:lstStyle/>
          <a:p>
            <a:pPr algn="l">
              <a:defRPr sz="1425">
                <a:solidFill>
                  <a:srgbClr val="111111"/>
                </a:solidFill>
                <a:latin typeface="Arial"/>
                <a:ea typeface="Arial"/>
                <a:cs typeface="Arial"/>
              </a:defRPr>
            </a:pPr>
            <a:r>
              <a:rPr sz="1600">
                <a:solidFill>
                  <a:srgbClr val="111111"/>
                </a:solidFill>
                <a:latin typeface="Arial"/>
                <a:ea typeface="Arial"/>
                <a:cs typeface="Arial"/>
              </a:rPr>
              <a:t>Different national AI rules would make protection uneven and compliance difficult. Common EU rules provide the same baseline across the internal market.</a:t>
            </a:r>
          </a:p>
        </p:txBody>
      </p:sp>
      <p:sp>
        <p:nvSpPr>
          <p:cNvPr id="1384347875" name="label-3">
            <a:extLst>
              <a:ext uri="{FF2B5EF4-FFF2-40B4-BE49-F238E27FC236}">
                <a16:creationId xmlns:a16="http://schemas.microsoft.com/office/drawing/2014/main" id="{8441D6B5-75B9-44BC-9C82-F8977DAC2A59}"/>
              </a:ext>
            </a:extLst>
          </p:cNvPr>
          <p:cNvSpPr>
            <a:spLocks noGrp="1"/>
          </p:cNvSpPr>
          <p:nvPr/>
        </p:nvSpPr>
        <p:spPr>
          <a:xfrm>
            <a:off x="552450" y="4752975"/>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400" b="1">
                <a:solidFill>
                  <a:srgbClr val="075EEA"/>
                </a:solidFill>
                <a:latin typeface="Arial"/>
                <a:ea typeface="Arial"/>
                <a:cs typeface="Arial"/>
              </a:rPr>
              <a:t>CLEAR RESPONSIBILITY</a:t>
            </a:r>
          </a:p>
        </p:txBody>
      </p:sp>
      <p:sp>
        <p:nvSpPr>
          <p:cNvPr id="1384347876" name="body-3">
            <a:extLst>
              <a:ext uri="{FF2B5EF4-FFF2-40B4-BE49-F238E27FC236}">
                <a16:creationId xmlns:a16="http://schemas.microsoft.com/office/drawing/2014/main" id="{3D6C0E30-1BF4-4DD2-9317-95307876D21B}"/>
              </a:ext>
            </a:extLst>
          </p:cNvPr>
          <p:cNvSpPr>
            <a:spLocks noGrp="1"/>
          </p:cNvSpPr>
          <p:nvPr/>
        </p:nvSpPr>
        <p:spPr>
          <a:xfrm>
            <a:off x="3286125" y="4724400"/>
            <a:ext cx="8239125" cy="742950"/>
          </a:xfrm>
          <a:prstGeom prst="rect">
            <a:avLst/>
          </a:prstGeom>
          <a:noFill/>
          <a:ln w="0">
            <a:noFill/>
          </a:ln>
        </p:spPr>
        <p:txBody>
          <a:bodyPr anchor="t">
            <a:normAutofit/>
          </a:bodyPr>
          <a:lstStyle/>
          <a:p>
            <a:pPr algn="l">
              <a:defRPr sz="1425">
                <a:solidFill>
                  <a:srgbClr val="111111"/>
                </a:solidFill>
                <a:latin typeface="Arial"/>
                <a:ea typeface="Arial"/>
                <a:cs typeface="Arial"/>
              </a:defRPr>
            </a:pPr>
            <a:r>
              <a:rPr sz="1600">
                <a:solidFill>
                  <a:srgbClr val="111111"/>
                </a:solidFill>
                <a:latin typeface="Arial"/>
                <a:ea typeface="Arial"/>
                <a:cs typeface="Arial"/>
              </a:rPr>
              <a:t>The AI Act specifies what providers and users of regulated AI systems must do. Requirements become stricter when the possible harm to people is greater.</a:t>
            </a:r>
          </a:p>
        </p:txBody>
      </p:sp>
      <p:sp>
        <p:nvSpPr>
          <p:cNvPr id="1384347877" name="takeaway">
            <a:extLst>
              <a:ext uri="{FF2B5EF4-FFF2-40B4-BE49-F238E27FC236}">
                <a16:creationId xmlns:a16="http://schemas.microsoft.com/office/drawing/2014/main" id="{E55B670F-045E-43AB-B0A4-1C2C8F2412BC}"/>
              </a:ext>
            </a:extLst>
          </p:cNvPr>
          <p:cNvSpPr>
            <a:spLocks noGrp="1"/>
          </p:cNvSpPr>
          <p:nvPr/>
        </p:nvSpPr>
        <p:spPr>
          <a:xfrm>
            <a:off x="552450" y="5588765"/>
            <a:ext cx="10191750" cy="866775"/>
          </a:xfrm>
          <a:prstGeom prst="rect">
            <a:avLst/>
          </a:prstGeom>
          <a:noFill/>
          <a:ln w="0">
            <a:noFill/>
          </a:ln>
        </p:spPr>
        <p:txBody>
          <a:bodyPr anchor="t">
            <a:normAutofit fontScale="99842"/>
          </a:bodyPr>
          <a:lstStyle/>
          <a:p>
            <a:pPr algn="ctr">
              <a:defRPr sz="1500" b="1">
                <a:solidFill>
                  <a:srgbClr val="075EEA"/>
                </a:solidFill>
                <a:latin typeface="Arial"/>
                <a:ea typeface="Arial"/>
                <a:cs typeface="Arial"/>
              </a:defRPr>
            </a:pPr>
            <a:r>
              <a:rPr sz="1600" b="1">
                <a:solidFill>
                  <a:srgbClr val="075EEA"/>
                </a:solidFill>
                <a:latin typeface="Arial"/>
                <a:ea typeface="Arial"/>
                <a:cs typeface="Arial"/>
              </a:rPr>
              <a:t>The AI Act turns broad principles into a common European safety framework with enforceable responsibilities.</a:t>
            </a:r>
          </a:p>
        </p:txBody>
      </p:sp>
    </p:spTree>
    <p:extLst>
      <p:ext uri="{BB962C8B-B14F-4D97-AF65-F5344CB8AC3E}">
        <p14:creationId xmlns:p14="http://schemas.microsoft.com/office/powerpoint/2010/main" val="2639276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AD08D-D552-F795-E85C-32755350BB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E6FB13-6E52-A5DD-1A57-A5060678DDDF}"/>
              </a:ext>
            </a:extLst>
          </p:cNvPr>
          <p:cNvSpPr>
            <a:spLocks noGrp="1"/>
          </p:cNvSpPr>
          <p:nvPr>
            <p:ph type="title"/>
          </p:nvPr>
        </p:nvSpPr>
        <p:spPr>
          <a:xfrm>
            <a:off x="325437" y="296863"/>
            <a:ext cx="7771961" cy="461665"/>
          </a:xfrm>
        </p:spPr>
        <p:txBody>
          <a:bodyPr/>
          <a:lstStyle/>
          <a:p>
            <a:r>
              <a:rPr lang="en-US"/>
              <a:t>When to care about the AI Act?</a:t>
            </a:r>
            <a:endParaRPr lang="de-DE"/>
          </a:p>
        </p:txBody>
      </p:sp>
      <p:sp>
        <p:nvSpPr>
          <p:cNvPr id="3" name="Fußzeilenplatzhalter 2">
            <a:extLst>
              <a:ext uri="{FF2B5EF4-FFF2-40B4-BE49-F238E27FC236}">
                <a16:creationId xmlns:a16="http://schemas.microsoft.com/office/drawing/2014/main" id="{A518B72D-4D1D-67E3-82EB-6B806ED77667}"/>
              </a:ext>
            </a:extLst>
          </p:cNvPr>
          <p:cNvSpPr>
            <a:spLocks noGrp="1"/>
          </p:cNvSpPr>
          <p:nvPr>
            <p:ph type="ftr" sz="quarter" idx="11"/>
          </p:nvPr>
        </p:nvSpPr>
        <p:spPr/>
        <p:txBody>
          <a:bodyPr/>
          <a:lstStyle/>
          <a:p>
            <a:pPr>
              <a:defRPr/>
            </a:pPr>
            <a:r>
              <a:rPr lang="it-IT"/>
              <a:t>AI Factory Austria AI:AT - PUBLIC</a:t>
            </a:r>
          </a:p>
        </p:txBody>
      </p:sp>
      <p:sp>
        <p:nvSpPr>
          <p:cNvPr id="4" name="Foliennummernplatzhalter 3">
            <a:extLst>
              <a:ext uri="{FF2B5EF4-FFF2-40B4-BE49-F238E27FC236}">
                <a16:creationId xmlns:a16="http://schemas.microsoft.com/office/drawing/2014/main" id="{DA266E09-A762-87CF-88A1-ABC464379A91}"/>
              </a:ext>
            </a:extLst>
          </p:cNvPr>
          <p:cNvSpPr>
            <a:spLocks noGrp="1"/>
          </p:cNvSpPr>
          <p:nvPr>
            <p:ph type="sldNum" sz="quarter" idx="12"/>
          </p:nvPr>
        </p:nvSpPr>
        <p:spPr/>
        <p:txBody>
          <a:bodyPr/>
          <a:lstStyle/>
          <a:p>
            <a:pPr>
              <a:defRPr/>
            </a:pPr>
            <a:fld id="{CE57374C-9EA5-413F-9AB4-C523A85E2A5F}" type="slidenum">
              <a:rPr lang="en-GB" smtClean="0"/>
              <a:t>6</a:t>
            </a:fld>
            <a:endParaRPr lang="en-GB"/>
          </a:p>
        </p:txBody>
      </p:sp>
      <p:pic>
        <p:nvPicPr>
          <p:cNvPr id="6" name="Grafik 2" descr="Europa mit einfarbiger Füllung">
            <a:extLst>
              <a:ext uri="{FF2B5EF4-FFF2-40B4-BE49-F238E27FC236}">
                <a16:creationId xmlns:a16="http://schemas.microsoft.com/office/drawing/2014/main" id="{4A64A6EE-A85A-1D8D-74C9-0EF3E64846EB}"/>
              </a:ext>
            </a:extLst>
          </p:cNvPr>
          <p:cNvPicPr>
            <a:picLocks noChangeAspect="1"/>
          </p:cNvPicPr>
          <p:nvPr/>
        </p:nvPicPr>
        <p:blipFill>
          <a:blip>
            <a:extLst>
              <a:ext uri="{96DAC541-7B7A-43D3-8B79-37D633B846F1}">
                <asvg:svgBlip xmlns:asvg="http://schemas.microsoft.com/office/drawing/2016/SVG/main" r:embed="rId2"/>
              </a:ext>
            </a:extLst>
          </a:blip>
          <a:stretch/>
        </p:blipFill>
        <p:spPr bwMode="auto">
          <a:xfrm>
            <a:off x="6787951" y="1515350"/>
            <a:ext cx="3777251" cy="4050391"/>
          </a:xfrm>
          <a:prstGeom prst="rect">
            <a:avLst/>
          </a:prstGeom>
        </p:spPr>
      </p:pic>
      <p:grpSp>
        <p:nvGrpSpPr>
          <p:cNvPr id="7" name="Gruppieren 6">
            <a:extLst>
              <a:ext uri="{FF2B5EF4-FFF2-40B4-BE49-F238E27FC236}">
                <a16:creationId xmlns:a16="http://schemas.microsoft.com/office/drawing/2014/main" id="{3E9A1240-050A-875E-B7E8-36D0534670F9}"/>
              </a:ext>
            </a:extLst>
          </p:cNvPr>
          <p:cNvGrpSpPr/>
          <p:nvPr/>
        </p:nvGrpSpPr>
        <p:grpSpPr bwMode="auto">
          <a:xfrm>
            <a:off x="2279989" y="1788490"/>
            <a:ext cx="1970844" cy="1970844"/>
            <a:chOff x="1420443" y="41059"/>
            <a:chExt cx="1970844" cy="1970844"/>
          </a:xfrm>
          <a:solidFill>
            <a:schemeClr val="accent2"/>
          </a:solidFill>
        </p:grpSpPr>
        <p:sp>
          <p:nvSpPr>
            <p:cNvPr id="8" name="Oval 15">
              <a:extLst>
                <a:ext uri="{FF2B5EF4-FFF2-40B4-BE49-F238E27FC236}">
                  <a16:creationId xmlns:a16="http://schemas.microsoft.com/office/drawing/2014/main" id="{B3C76433-D539-54C0-2E99-2157B940B5A0}"/>
                </a:ext>
              </a:extLst>
            </p:cNvPr>
            <p:cNvSpPr/>
            <p:nvPr/>
          </p:nvSpPr>
          <p:spPr bwMode="auto">
            <a:xfrm>
              <a:off x="1420443" y="41059"/>
              <a:ext cx="1970844" cy="1970844"/>
            </a:xfrm>
            <a:prstGeom prst="ellipse">
              <a:avLst/>
            </a:prstGeom>
            <a:solidFill>
              <a:schemeClr val="accent1"/>
            </a:solidFill>
          </p:spPr>
          <p:style>
            <a:lnRef idx="2">
              <a:schemeClr val="lt1">
                <a:hueOff val="0"/>
                <a:satOff val="0"/>
                <a:lumOff val="0"/>
                <a:alphaOff val="0"/>
              </a:schemeClr>
            </a:lnRef>
            <a:fillRef idx="1">
              <a:srgbClr val="000000"/>
            </a:fillRef>
            <a:effectRef idx="0">
              <a:schemeClr val="accent1">
                <a:alpha val="50000"/>
                <a:hueOff val="0"/>
                <a:satOff val="0"/>
                <a:lumOff val="0"/>
                <a:alphaOff val="0"/>
              </a:schemeClr>
            </a:effectRef>
            <a:fontRef idx="minor">
              <a:schemeClr val="tx1"/>
            </a:fontRef>
          </p:style>
          <p:txBody>
            <a:bodyPr/>
            <a:lstStyle/>
            <a:p>
              <a:pPr>
                <a:defRPr/>
              </a:pPr>
              <a:endParaRPr lang="en-GB" sz="2200"/>
            </a:p>
          </p:txBody>
        </p:sp>
        <p:sp>
          <p:nvSpPr>
            <p:cNvPr id="9" name="Oval 4">
              <a:extLst>
                <a:ext uri="{FF2B5EF4-FFF2-40B4-BE49-F238E27FC236}">
                  <a16:creationId xmlns:a16="http://schemas.microsoft.com/office/drawing/2014/main" id="{9DFFE748-8915-86E6-4EAE-37387424F298}"/>
                </a:ext>
              </a:extLst>
            </p:cNvPr>
            <p:cNvSpPr txBox="1"/>
            <p:nvPr/>
          </p:nvSpPr>
          <p:spPr bwMode="auto">
            <a:xfrm>
              <a:off x="1683222" y="385956"/>
              <a:ext cx="1445284" cy="886879"/>
            </a:xfrm>
            <a:prstGeom prst="rect">
              <a:avLst/>
            </a:prstGeom>
            <a:noFill/>
          </p:spPr>
          <p:style>
            <a:lnRef idx="0">
              <a:srgbClr val="000000"/>
            </a:lnRef>
            <a:fillRef idx="0">
              <a:srgbClr val="000000"/>
            </a:fillRef>
            <a:effectRef idx="0">
              <a:srgbClr val="000000"/>
            </a:effectRef>
            <a:fontRef idx="minor">
              <a:schemeClr val="tx1"/>
            </a:fontRef>
          </p:style>
          <p:txBody>
            <a:bodyPr spcFirstLastPara="0" vert="horz" wrap="square" lIns="0" tIns="0" rIns="0" bIns="0" numCol="1" spcCol="1270" anchor="ctr" anchorCtr="0">
              <a:noAutofit/>
            </a:bodyPr>
            <a:lstStyle/>
            <a:p>
              <a:pPr lvl="0" algn="ctr" defTabSz="800100">
                <a:lnSpc>
                  <a:spcPct val="90000"/>
                </a:lnSpc>
                <a:defRPr/>
              </a:pPr>
              <a:r>
                <a:rPr lang="en-GB" sz="1600">
                  <a:solidFill>
                    <a:schemeClr val="bg1"/>
                  </a:solidFill>
                  <a:ea typeface="Geist"/>
                </a:rPr>
                <a:t>Market principle</a:t>
              </a:r>
              <a:endParaRPr lang="en-GB" sz="1600">
                <a:latin typeface="Arial"/>
                <a:ea typeface="Geist"/>
                <a:cs typeface="Arial"/>
              </a:endParaRPr>
            </a:p>
          </p:txBody>
        </p:sp>
      </p:grpSp>
      <p:grpSp>
        <p:nvGrpSpPr>
          <p:cNvPr id="10" name="Gruppieren 7">
            <a:extLst>
              <a:ext uri="{FF2B5EF4-FFF2-40B4-BE49-F238E27FC236}">
                <a16:creationId xmlns:a16="http://schemas.microsoft.com/office/drawing/2014/main" id="{F23DF6F4-6205-F8F8-793A-B567E3FD23C4}"/>
              </a:ext>
            </a:extLst>
          </p:cNvPr>
          <p:cNvGrpSpPr/>
          <p:nvPr/>
        </p:nvGrpSpPr>
        <p:grpSpPr bwMode="auto">
          <a:xfrm>
            <a:off x="2991135" y="3020266"/>
            <a:ext cx="1970844" cy="1970844"/>
            <a:chOff x="2131589" y="1272836"/>
            <a:chExt cx="1970844" cy="1970844"/>
          </a:xfrm>
        </p:grpSpPr>
        <p:sp>
          <p:nvSpPr>
            <p:cNvPr id="11" name="Oval 13">
              <a:extLst>
                <a:ext uri="{FF2B5EF4-FFF2-40B4-BE49-F238E27FC236}">
                  <a16:creationId xmlns:a16="http://schemas.microsoft.com/office/drawing/2014/main" id="{2A4DB16F-E62F-F317-EAE5-7AC5E89CBD5F}"/>
                </a:ext>
              </a:extLst>
            </p:cNvPr>
            <p:cNvSpPr/>
            <p:nvPr/>
          </p:nvSpPr>
          <p:spPr bwMode="auto">
            <a:xfrm>
              <a:off x="2131589" y="1272836"/>
              <a:ext cx="1970844" cy="1970844"/>
            </a:xfrm>
            <a:prstGeom prst="ellipse">
              <a:avLst/>
            </a:prstGeom>
            <a:solidFill>
              <a:schemeClr val="accent1"/>
            </a:solidFill>
          </p:spPr>
          <p:style>
            <a:lnRef idx="2">
              <a:schemeClr val="lt1">
                <a:hueOff val="0"/>
                <a:satOff val="0"/>
                <a:lumOff val="0"/>
                <a:alphaOff val="0"/>
              </a:schemeClr>
            </a:lnRef>
            <a:fillRef idx="1">
              <a:srgbClr val="000000"/>
            </a:fillRef>
            <a:effectRef idx="0">
              <a:schemeClr val="accent1">
                <a:alpha val="50000"/>
                <a:hueOff val="0"/>
                <a:satOff val="0"/>
                <a:lumOff val="0"/>
                <a:alphaOff val="0"/>
              </a:schemeClr>
            </a:effectRef>
            <a:fontRef idx="minor">
              <a:schemeClr val="tx1"/>
            </a:fontRef>
          </p:style>
          <p:txBody>
            <a:bodyPr/>
            <a:lstStyle/>
            <a:p>
              <a:pPr>
                <a:defRPr/>
              </a:pPr>
              <a:endParaRPr lang="en-GB" sz="2200"/>
            </a:p>
          </p:txBody>
        </p:sp>
        <p:sp>
          <p:nvSpPr>
            <p:cNvPr id="12" name="Oval 6">
              <a:extLst>
                <a:ext uri="{FF2B5EF4-FFF2-40B4-BE49-F238E27FC236}">
                  <a16:creationId xmlns:a16="http://schemas.microsoft.com/office/drawing/2014/main" id="{BCFD1E74-1C08-87ED-78E8-16793869165B}"/>
                </a:ext>
              </a:extLst>
            </p:cNvPr>
            <p:cNvSpPr txBox="1"/>
            <p:nvPr/>
          </p:nvSpPr>
          <p:spPr bwMode="auto">
            <a:xfrm>
              <a:off x="2726388" y="1726314"/>
              <a:ext cx="1321442" cy="1083964"/>
            </a:xfrm>
            <a:prstGeom prst="rect">
              <a:avLst/>
            </a:prstGeom>
            <a:noFill/>
          </p:spPr>
          <p:style>
            <a:lnRef idx="0">
              <a:srgbClr val="000000"/>
            </a:lnRef>
            <a:fillRef idx="0">
              <a:srgbClr val="000000"/>
            </a:fillRef>
            <a:effectRef idx="0">
              <a:srgbClr val="000000"/>
            </a:effectRef>
            <a:fontRef idx="minor">
              <a:schemeClr val="tx1"/>
            </a:fontRef>
          </p:style>
          <p:txBody>
            <a:bodyPr spcFirstLastPara="0" vert="horz" wrap="square" lIns="0" tIns="0" rIns="0" bIns="0" numCol="1" spcCol="1270" anchor="ctr" anchorCtr="0">
              <a:noAutofit/>
            </a:bodyPr>
            <a:lstStyle/>
            <a:p>
              <a:pPr lvl="0" algn="ctr" defTabSz="800100">
                <a:lnSpc>
                  <a:spcPct val="90000"/>
                </a:lnSpc>
                <a:defRPr/>
              </a:pPr>
              <a:r>
                <a:rPr lang="en-GB" sz="1600">
                  <a:solidFill>
                    <a:schemeClr val="bg1"/>
                  </a:solidFill>
                  <a:ea typeface="Geist"/>
                </a:rPr>
                <a:t>Impact Principle</a:t>
              </a:r>
              <a:endParaRPr lang="en-GB" sz="1600"/>
            </a:p>
          </p:txBody>
        </p:sp>
      </p:grpSp>
      <p:grpSp>
        <p:nvGrpSpPr>
          <p:cNvPr id="13" name="Gruppieren 8">
            <a:extLst>
              <a:ext uri="{FF2B5EF4-FFF2-40B4-BE49-F238E27FC236}">
                <a16:creationId xmlns:a16="http://schemas.microsoft.com/office/drawing/2014/main" id="{8B42C849-96CE-F55D-E482-186FCAD0C4B0}"/>
              </a:ext>
            </a:extLst>
          </p:cNvPr>
          <p:cNvGrpSpPr/>
          <p:nvPr/>
        </p:nvGrpSpPr>
        <p:grpSpPr bwMode="auto">
          <a:xfrm>
            <a:off x="1568842" y="3020266"/>
            <a:ext cx="1970844" cy="1970844"/>
            <a:chOff x="709296" y="1272836"/>
            <a:chExt cx="1970844" cy="1970844"/>
          </a:xfrm>
          <a:solidFill>
            <a:schemeClr val="accent1"/>
          </a:solidFill>
        </p:grpSpPr>
        <p:sp>
          <p:nvSpPr>
            <p:cNvPr id="14" name="Oval 10">
              <a:extLst>
                <a:ext uri="{FF2B5EF4-FFF2-40B4-BE49-F238E27FC236}">
                  <a16:creationId xmlns:a16="http://schemas.microsoft.com/office/drawing/2014/main" id="{1D4FC2A3-7CA3-59E4-3EFD-C8036D223A90}"/>
                </a:ext>
              </a:extLst>
            </p:cNvPr>
            <p:cNvSpPr/>
            <p:nvPr/>
          </p:nvSpPr>
          <p:spPr bwMode="auto">
            <a:xfrm>
              <a:off x="709296" y="1272836"/>
              <a:ext cx="1970844" cy="1970844"/>
            </a:xfrm>
            <a:prstGeom prst="ellipse">
              <a:avLst/>
            </a:prstGeom>
            <a:grpFill/>
          </p:spPr>
          <p:style>
            <a:lnRef idx="2">
              <a:schemeClr val="lt1">
                <a:hueOff val="0"/>
                <a:satOff val="0"/>
                <a:lumOff val="0"/>
                <a:alphaOff val="0"/>
              </a:schemeClr>
            </a:lnRef>
            <a:fillRef idx="1">
              <a:srgbClr val="000000"/>
            </a:fillRef>
            <a:effectRef idx="0">
              <a:schemeClr val="accent1">
                <a:alpha val="50000"/>
                <a:hueOff val="0"/>
                <a:satOff val="0"/>
                <a:lumOff val="0"/>
                <a:alphaOff val="0"/>
              </a:schemeClr>
            </a:effectRef>
            <a:fontRef idx="minor">
              <a:schemeClr val="tx1"/>
            </a:fontRef>
          </p:style>
          <p:txBody>
            <a:bodyPr/>
            <a:lstStyle/>
            <a:p>
              <a:pPr>
                <a:defRPr/>
              </a:pPr>
              <a:endParaRPr lang="en-GB" sz="2200"/>
            </a:p>
          </p:txBody>
        </p:sp>
        <p:sp>
          <p:nvSpPr>
            <p:cNvPr id="15" name="Oval 8">
              <a:extLst>
                <a:ext uri="{FF2B5EF4-FFF2-40B4-BE49-F238E27FC236}">
                  <a16:creationId xmlns:a16="http://schemas.microsoft.com/office/drawing/2014/main" id="{BCE3D891-5553-4738-C3BA-860D5D4564F2}"/>
                </a:ext>
              </a:extLst>
            </p:cNvPr>
            <p:cNvSpPr txBox="1"/>
            <p:nvPr/>
          </p:nvSpPr>
          <p:spPr bwMode="auto">
            <a:xfrm>
              <a:off x="1060656" y="1794390"/>
              <a:ext cx="1182506" cy="1083964"/>
            </a:xfrm>
            <a:prstGeom prst="rect">
              <a:avLst/>
            </a:prstGeom>
            <a:grpFill/>
          </p:spPr>
          <p:style>
            <a:lnRef idx="0">
              <a:srgbClr val="000000"/>
            </a:lnRef>
            <a:fillRef idx="0">
              <a:srgbClr val="000000"/>
            </a:fillRef>
            <a:effectRef idx="0">
              <a:srgbClr val="000000"/>
            </a:effectRef>
            <a:fontRef idx="minor">
              <a:schemeClr val="tx1"/>
            </a:fontRef>
          </p:style>
          <p:txBody>
            <a:bodyPr spcFirstLastPara="0" vert="horz" wrap="square" lIns="0" tIns="0" rIns="0" bIns="0" numCol="1" spcCol="1270" anchor="ctr" anchorCtr="0">
              <a:noAutofit/>
            </a:bodyPr>
            <a:lstStyle/>
            <a:p>
              <a:pPr lvl="0" algn="ctr" defTabSz="800100">
                <a:lnSpc>
                  <a:spcPct val="90000"/>
                </a:lnSpc>
                <a:defRPr/>
              </a:pPr>
              <a:r>
                <a:rPr lang="en-GB" sz="1600">
                  <a:solidFill>
                    <a:schemeClr val="bg1"/>
                  </a:solidFill>
                  <a:ea typeface="Geist"/>
                </a:rPr>
                <a:t>Settlement principle</a:t>
              </a:r>
              <a:endParaRPr lang="en-GB" sz="1600"/>
            </a:p>
          </p:txBody>
        </p:sp>
      </p:grpSp>
      <p:sp>
        <p:nvSpPr>
          <p:cNvPr id="16" name="Pfeil: nach unten gekrümmt 15">
            <a:extLst>
              <a:ext uri="{FF2B5EF4-FFF2-40B4-BE49-F238E27FC236}">
                <a16:creationId xmlns:a16="http://schemas.microsoft.com/office/drawing/2014/main" id="{E1C36850-711E-F4E9-E870-393C79FCC4B8}"/>
              </a:ext>
            </a:extLst>
          </p:cNvPr>
          <p:cNvSpPr/>
          <p:nvPr/>
        </p:nvSpPr>
        <p:spPr>
          <a:xfrm>
            <a:off x="3406041" y="989150"/>
            <a:ext cx="5698691" cy="76341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a:p>
            <a:pPr algn="ctr"/>
            <a:r>
              <a:rPr lang="en-US">
                <a:solidFill>
                  <a:schemeClr val="tx1"/>
                </a:solidFill>
              </a:rPr>
              <a:t>Placing on the market/commissioning
in the EU</a:t>
            </a:r>
            <a:endParaRPr lang="de-DE">
              <a:solidFill>
                <a:schemeClr val="tx1"/>
              </a:solidFill>
            </a:endParaRPr>
          </a:p>
        </p:txBody>
      </p:sp>
      <p:sp>
        <p:nvSpPr>
          <p:cNvPr id="17" name="Pfeil: nach oben gekrümmt 16">
            <a:extLst>
              <a:ext uri="{FF2B5EF4-FFF2-40B4-BE49-F238E27FC236}">
                <a16:creationId xmlns:a16="http://schemas.microsoft.com/office/drawing/2014/main" id="{F5C2C4F8-D45B-0A54-E39D-1196E11B4332}"/>
              </a:ext>
            </a:extLst>
          </p:cNvPr>
          <p:cNvSpPr/>
          <p:nvPr/>
        </p:nvSpPr>
        <p:spPr>
          <a:xfrm>
            <a:off x="2587093" y="5315190"/>
            <a:ext cx="6344920" cy="982716"/>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Established players in the EU</a:t>
            </a:r>
            <a:endParaRPr lang="de-DE">
              <a:solidFill>
                <a:schemeClr val="tx1"/>
              </a:solidFill>
            </a:endParaRPr>
          </a:p>
        </p:txBody>
      </p:sp>
      <p:sp>
        <p:nvSpPr>
          <p:cNvPr id="18" name="Pfeil: nach rechts 17">
            <a:extLst>
              <a:ext uri="{FF2B5EF4-FFF2-40B4-BE49-F238E27FC236}">
                <a16:creationId xmlns:a16="http://schemas.microsoft.com/office/drawing/2014/main" id="{C5BA510C-F69B-8049-AE3D-67F879A53C46}"/>
              </a:ext>
            </a:extLst>
          </p:cNvPr>
          <p:cNvSpPr/>
          <p:nvPr/>
        </p:nvSpPr>
        <p:spPr>
          <a:xfrm>
            <a:off x="5190593" y="3277352"/>
            <a:ext cx="2057400" cy="122857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Use of results</a:t>
            </a:r>
            <a:br>
              <a:rPr lang="en-US">
                <a:solidFill>
                  <a:schemeClr val="bg1"/>
                </a:solidFill>
              </a:rPr>
            </a:br>
            <a:r>
              <a:rPr lang="en-US">
                <a:solidFill>
                  <a:schemeClr val="bg1"/>
                </a:solidFill>
              </a:rPr>
              <a:t>in the EU</a:t>
            </a:r>
            <a:endParaRPr lang="de-DE">
              <a:solidFill>
                <a:schemeClr val="bg1"/>
              </a:solidFill>
            </a:endParaRPr>
          </a:p>
        </p:txBody>
      </p:sp>
    </p:spTree>
    <p:extLst>
      <p:ext uri="{BB962C8B-B14F-4D97-AF65-F5344CB8AC3E}">
        <p14:creationId xmlns:p14="http://schemas.microsoft.com/office/powerpoint/2010/main" val="1010135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15">
            <a:extLst>
              <a:ext uri="{FF2B5EF4-FFF2-40B4-BE49-F238E27FC236}">
                <a16:creationId xmlns:a16="http://schemas.microsoft.com/office/drawing/2014/main" id="{36C03041-E84F-3035-9082-972348AB9220}"/>
              </a:ext>
            </a:extLst>
          </p:cNvPr>
          <p:cNvSpPr>
            <a:spLocks noGrp="1"/>
          </p:cNvSpPr>
          <p:nvPr>
            <p:ph type="ftr" sz="quarter" idx="11"/>
          </p:nvPr>
        </p:nvSpPr>
        <p:spPr bwMode="auto"/>
        <p:txBody>
          <a:bodyPr/>
          <a:lstStyle/>
          <a:p>
            <a:pPr>
              <a:defRPr/>
            </a:pPr>
            <a:r>
              <a:rPr lang="it-IT"/>
              <a:t>AI </a:t>
            </a:r>
            <a:r>
              <a:rPr lang="it-IT" err="1"/>
              <a:t>Factory</a:t>
            </a:r>
            <a:r>
              <a:rPr lang="it-IT"/>
              <a:t> Austria AI:AT - PUBLIC</a:t>
            </a:r>
            <a:endParaRPr/>
          </a:p>
        </p:txBody>
      </p:sp>
      <p:sp>
        <p:nvSpPr>
          <p:cNvPr id="5" name="Foliennummernplatzhalter 4">
            <a:extLst>
              <a:ext uri="{FF2B5EF4-FFF2-40B4-BE49-F238E27FC236}">
                <a16:creationId xmlns:a16="http://schemas.microsoft.com/office/drawing/2014/main" id="{4B26212B-FECE-092A-67B2-048898A80471}"/>
              </a:ext>
            </a:extLst>
          </p:cNvPr>
          <p:cNvSpPr>
            <a:spLocks noGrp="1"/>
          </p:cNvSpPr>
          <p:nvPr>
            <p:ph type="sldNum" sz="quarter" idx="12"/>
          </p:nvPr>
        </p:nvSpPr>
        <p:spPr/>
        <p:txBody>
          <a:bodyPr/>
          <a:lstStyle/>
          <a:p>
            <a:pPr>
              <a:defRPr/>
            </a:pPr>
            <a:fld id="{3997A191-BD67-4DAB-9F9A-B2ED0E65D1B9}" type="slidenum">
              <a:rPr lang="de-AT" smtClean="0"/>
              <a:t>7</a:t>
            </a:fld>
            <a:endParaRPr lang="de-AT"/>
          </a:p>
        </p:txBody>
      </p:sp>
      <p:sp>
        <p:nvSpPr>
          <p:cNvPr id="6" name="Textplatzhalter 5">
            <a:extLst>
              <a:ext uri="{FF2B5EF4-FFF2-40B4-BE49-F238E27FC236}">
                <a16:creationId xmlns:a16="http://schemas.microsoft.com/office/drawing/2014/main" id="{D45FAEED-96D0-02B0-05FF-93722F23C148}"/>
              </a:ext>
            </a:extLst>
          </p:cNvPr>
          <p:cNvSpPr>
            <a:spLocks noGrp="1"/>
          </p:cNvSpPr>
          <p:nvPr>
            <p:ph type="body" sz="quarter" idx="14"/>
          </p:nvPr>
        </p:nvSpPr>
        <p:spPr/>
        <p:txBody>
          <a:bodyPr/>
          <a:lstStyle/>
          <a:p>
            <a:endParaRPr lang="de-DE"/>
          </a:p>
        </p:txBody>
      </p:sp>
      <p:sp>
        <p:nvSpPr>
          <p:cNvPr id="7" name="Titel 6">
            <a:extLst>
              <a:ext uri="{FF2B5EF4-FFF2-40B4-BE49-F238E27FC236}">
                <a16:creationId xmlns:a16="http://schemas.microsoft.com/office/drawing/2014/main" id="{09F3B453-2624-9EAF-FDFF-B246EC988F3B}"/>
              </a:ext>
            </a:extLst>
          </p:cNvPr>
          <p:cNvSpPr>
            <a:spLocks noGrp="1"/>
          </p:cNvSpPr>
          <p:nvPr>
            <p:ph type="title"/>
          </p:nvPr>
        </p:nvSpPr>
        <p:spPr/>
        <p:txBody>
          <a:bodyPr/>
          <a:lstStyle/>
          <a:p>
            <a:r>
              <a:rPr lang="de-DE" err="1"/>
              <a:t>What</a:t>
            </a:r>
            <a:r>
              <a:rPr lang="de-DE"/>
              <a:t> is "</a:t>
            </a:r>
            <a:r>
              <a:rPr lang="de-DE" err="1"/>
              <a:t>artificial</a:t>
            </a:r>
            <a:r>
              <a:rPr lang="de-DE"/>
              <a:t> </a:t>
            </a:r>
            <a:r>
              <a:rPr lang="de-DE" err="1"/>
              <a:t>intelligence</a:t>
            </a:r>
            <a:r>
              <a:rPr lang="de-DE"/>
              <a:t>"?</a:t>
            </a:r>
          </a:p>
        </p:txBody>
      </p:sp>
      <p:sp>
        <p:nvSpPr>
          <p:cNvPr id="9" name="Textfeld 8">
            <a:extLst>
              <a:ext uri="{FF2B5EF4-FFF2-40B4-BE49-F238E27FC236}">
                <a16:creationId xmlns:a16="http://schemas.microsoft.com/office/drawing/2014/main" id="{1E577B92-4544-3554-D6B0-FE366CA92FB3}"/>
              </a:ext>
            </a:extLst>
          </p:cNvPr>
          <p:cNvSpPr txBox="1"/>
          <p:nvPr/>
        </p:nvSpPr>
        <p:spPr bwMode="auto">
          <a:xfrm>
            <a:off x="4076641" y="6304873"/>
            <a:ext cx="6797008" cy="359073"/>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t>1: Sec 3 Num 1 AI-Act; European </a:t>
            </a:r>
            <a:r>
              <a:rPr lang="de-DE" sz="1000" err="1"/>
              <a:t>Commission</a:t>
            </a:r>
            <a:r>
              <a:rPr lang="de-DE" sz="1000"/>
              <a:t> (EC), </a:t>
            </a:r>
            <a:r>
              <a:rPr lang="de-DE" sz="1000" err="1"/>
              <a:t>Commission</a:t>
            </a:r>
            <a:r>
              <a:rPr lang="de-DE" sz="1000"/>
              <a:t> Guidelines on </a:t>
            </a:r>
            <a:r>
              <a:rPr lang="de-DE" sz="1000" err="1"/>
              <a:t>the</a:t>
            </a:r>
            <a:r>
              <a:rPr lang="de-DE" sz="1000"/>
              <a:t> 
</a:t>
            </a:r>
            <a:r>
              <a:rPr lang="de-DE" sz="1000" err="1"/>
              <a:t>definition</a:t>
            </a:r>
            <a:r>
              <a:rPr lang="de-DE" sz="1000"/>
              <a:t> </a:t>
            </a:r>
            <a:r>
              <a:rPr lang="de-DE" sz="1000" err="1"/>
              <a:t>of</a:t>
            </a:r>
            <a:r>
              <a:rPr lang="de-DE" sz="1000"/>
              <a:t> an </a:t>
            </a:r>
            <a:r>
              <a:rPr lang="de-DE" sz="1000" err="1"/>
              <a:t>artificial</a:t>
            </a:r>
            <a:r>
              <a:rPr lang="de-DE" sz="1000"/>
              <a:t> </a:t>
            </a:r>
            <a:r>
              <a:rPr lang="de-DE" sz="1000" err="1"/>
              <a:t>intelligence</a:t>
            </a:r>
            <a:r>
              <a:rPr lang="de-DE" sz="1000"/>
              <a:t> </a:t>
            </a:r>
            <a:r>
              <a:rPr lang="de-DE" sz="1000" err="1"/>
              <a:t>system</a:t>
            </a:r>
            <a:r>
              <a:rPr lang="de-DE" sz="1000"/>
              <a:t> </a:t>
            </a:r>
            <a:r>
              <a:rPr lang="de-DE" sz="1000" err="1"/>
              <a:t>established</a:t>
            </a:r>
            <a:r>
              <a:rPr lang="de-DE" sz="1000"/>
              <a:t> </a:t>
            </a:r>
            <a:r>
              <a:rPr lang="de-DE" sz="1000" err="1"/>
              <a:t>by</a:t>
            </a:r>
            <a:r>
              <a:rPr lang="de-DE" sz="1000"/>
              <a:t> Regulation (EU) 2024/1689 (AI Act), 06.02.2025.</a:t>
            </a:r>
            <a:endParaRPr/>
          </a:p>
        </p:txBody>
      </p:sp>
      <p:sp>
        <p:nvSpPr>
          <p:cNvPr id="11" name="Inhaltsplatzhalter 7">
            <a:extLst>
              <a:ext uri="{FF2B5EF4-FFF2-40B4-BE49-F238E27FC236}">
                <a16:creationId xmlns:a16="http://schemas.microsoft.com/office/drawing/2014/main" id="{0E2BAFC6-4D90-5C00-9AFA-BF5EC411C356}"/>
              </a:ext>
            </a:extLst>
          </p:cNvPr>
          <p:cNvSpPr txBox="1">
            <a:spLocks/>
          </p:cNvSpPr>
          <p:nvPr/>
        </p:nvSpPr>
        <p:spPr>
          <a:xfrm>
            <a:off x="300037" y="2133600"/>
            <a:ext cx="11591924" cy="3816350"/>
          </a:xfrm>
          <a:prstGeom prst="rect">
            <a:avLst/>
          </a:prstGeom>
        </p:spPr>
        <p:txBody>
          <a:bodyPr lIns="91440" tIns="45720" rIns="91440" bIns="45720" anchor="t"/>
          <a:lst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buFont typeface="Symbol"/>
              <a:buNone/>
              <a:defRPr/>
            </a:pPr>
            <a:r>
              <a:rPr lang="de-DE" sz="2400"/>
              <a:t>AI system:</a:t>
            </a:r>
            <a:r>
              <a:rPr lang="de-DE" sz="2400" baseline="30000"/>
              <a:t>1</a:t>
            </a:r>
            <a:r>
              <a:rPr lang="de-DE" sz="2400"/>
              <a:t> </a:t>
            </a:r>
            <a:endParaRPr lang="de-DE" sz="1800"/>
          </a:p>
          <a:p>
            <a:pPr lvl="1">
              <a:defRPr/>
            </a:pPr>
            <a:r>
              <a:rPr lang="de-DE" sz="2000" b="1" err="1">
                <a:solidFill>
                  <a:schemeClr val="accent1"/>
                </a:solidFill>
              </a:rPr>
              <a:t>machine-based</a:t>
            </a:r>
            <a:r>
              <a:rPr lang="de-DE" sz="2000"/>
              <a:t> </a:t>
            </a:r>
            <a:r>
              <a:rPr lang="de-DE" sz="2000" err="1"/>
              <a:t>system</a:t>
            </a:r>
            <a:r>
              <a:rPr lang="de-DE" sz="2000"/>
              <a:t>,</a:t>
            </a:r>
          </a:p>
          <a:p>
            <a:pPr lvl="1">
              <a:defRPr/>
            </a:pPr>
            <a:endParaRPr lang="de-DE" sz="1800"/>
          </a:p>
          <a:p>
            <a:pPr lvl="1">
              <a:defRPr/>
            </a:pPr>
            <a:r>
              <a:rPr lang="en-US" sz="2000"/>
              <a:t>designed to operate with </a:t>
            </a:r>
            <a:r>
              <a:rPr lang="en-US" sz="2000" b="1">
                <a:solidFill>
                  <a:schemeClr val="accent1"/>
                </a:solidFill>
              </a:rPr>
              <a:t>varying levels of autonomy</a:t>
            </a:r>
            <a:r>
              <a:rPr lang="de-DE" sz="2000"/>
              <a:t>,</a:t>
            </a:r>
          </a:p>
          <a:p>
            <a:pPr lvl="1">
              <a:defRPr/>
            </a:pPr>
            <a:endParaRPr lang="de-DE" sz="1800"/>
          </a:p>
          <a:p>
            <a:pPr lvl="1">
              <a:defRPr/>
            </a:pPr>
            <a:r>
              <a:rPr lang="en-US" sz="2000"/>
              <a:t>may exhibit </a:t>
            </a:r>
            <a:r>
              <a:rPr lang="en-US" sz="2000" b="1">
                <a:solidFill>
                  <a:schemeClr val="accent1"/>
                </a:solidFill>
              </a:rPr>
              <a:t>adaptiveness</a:t>
            </a:r>
            <a:r>
              <a:rPr lang="en-US" sz="2000"/>
              <a:t> after deployment</a:t>
            </a:r>
          </a:p>
          <a:p>
            <a:pPr lvl="1">
              <a:defRPr/>
            </a:pPr>
            <a:endParaRPr lang="en-US" sz="2000"/>
          </a:p>
          <a:p>
            <a:pPr lvl="1">
              <a:defRPr/>
            </a:pPr>
            <a:r>
              <a:rPr lang="en-US" sz="2000"/>
              <a:t>for explicit or implicit objectives, infers, from the input it receives, how to </a:t>
            </a:r>
            <a:r>
              <a:rPr lang="en-US" sz="2000" b="1">
                <a:solidFill>
                  <a:schemeClr val="accent1"/>
                </a:solidFill>
              </a:rPr>
              <a:t>generate outputs</a:t>
            </a:r>
            <a:r>
              <a:rPr lang="en-US" sz="2000"/>
              <a:t> such as predictions, content, recommendations, or decisions</a:t>
            </a:r>
            <a:r>
              <a:rPr lang="de-DE" sz="2000" b="1"/>
              <a:t>,</a:t>
            </a:r>
          </a:p>
          <a:p>
            <a:pPr marL="457200" lvl="1" indent="0">
              <a:buFont typeface="Symbol"/>
              <a:buNone/>
              <a:defRPr/>
            </a:pPr>
            <a:endParaRPr lang="de-DE" sz="1800"/>
          </a:p>
          <a:p>
            <a:pPr lvl="1">
              <a:defRPr/>
            </a:pPr>
            <a:r>
              <a:rPr lang="en-US" sz="2000"/>
              <a:t>can </a:t>
            </a:r>
            <a:r>
              <a:rPr lang="en-US" sz="2000" b="1">
                <a:solidFill>
                  <a:schemeClr val="accent1"/>
                </a:solidFill>
              </a:rPr>
              <a:t>influence</a:t>
            </a:r>
            <a:r>
              <a:rPr lang="en-US" sz="2000"/>
              <a:t> physical or virtual </a:t>
            </a:r>
            <a:r>
              <a:rPr lang="en-US" sz="2000" b="1">
                <a:solidFill>
                  <a:schemeClr val="accent1"/>
                </a:solidFill>
              </a:rPr>
              <a:t>environments</a:t>
            </a:r>
            <a:r>
              <a:rPr lang="de-DE" sz="2000"/>
              <a:t>.</a:t>
            </a:r>
            <a:endParaRPr lang="de-DE" sz="1800"/>
          </a:p>
          <a:p>
            <a:endParaRPr lang="de-DE" sz="1800"/>
          </a:p>
        </p:txBody>
      </p:sp>
    </p:spTree>
    <p:extLst>
      <p:ext uri="{BB962C8B-B14F-4D97-AF65-F5344CB8AC3E}">
        <p14:creationId xmlns:p14="http://schemas.microsoft.com/office/powerpoint/2010/main" val="250968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32BDB38-32A0-035C-3258-E2C7FCC47DEF}"/>
              </a:ext>
            </a:extLst>
          </p:cNvPr>
          <p:cNvPicPr>
            <a:picLocks noChangeAspect="1"/>
          </p:cNvPicPr>
          <p:nvPr/>
        </p:nvPicPr>
        <p:blipFill>
          <a:blip r:embed="rId2"/>
          <a:stretch>
            <a:fillRect/>
          </a:stretch>
        </p:blipFill>
        <p:spPr>
          <a:xfrm>
            <a:off x="1814394" y="208271"/>
            <a:ext cx="8588611" cy="6441458"/>
          </a:xfrm>
          <a:prstGeom prst="rect">
            <a:avLst/>
          </a:prstGeom>
        </p:spPr>
      </p:pic>
      <p:sp>
        <p:nvSpPr>
          <p:cNvPr id="2" name="Titel 1">
            <a:extLst>
              <a:ext uri="{FF2B5EF4-FFF2-40B4-BE49-F238E27FC236}">
                <a16:creationId xmlns:a16="http://schemas.microsoft.com/office/drawing/2014/main" id="{CC5B8F3F-D660-F8A5-C580-2CD9BAE435E5}"/>
              </a:ext>
            </a:extLst>
          </p:cNvPr>
          <p:cNvSpPr>
            <a:spLocks noGrp="1"/>
          </p:cNvSpPr>
          <p:nvPr>
            <p:ph type="title"/>
          </p:nvPr>
        </p:nvSpPr>
        <p:spPr>
          <a:xfrm>
            <a:off x="325437" y="296863"/>
            <a:ext cx="10553452" cy="461665"/>
          </a:xfrm>
        </p:spPr>
        <p:txBody>
          <a:bodyPr/>
          <a:lstStyle/>
          <a:p>
            <a:r>
              <a:rPr lang="de-DE"/>
              <a:t>How do AI Models </a:t>
            </a:r>
            <a:r>
              <a:rPr lang="de-DE" err="1"/>
              <a:t>relate</a:t>
            </a:r>
            <a:r>
              <a:rPr lang="de-DE"/>
              <a:t> to AI Systems?</a:t>
            </a:r>
          </a:p>
        </p:txBody>
      </p:sp>
      <p:sp>
        <p:nvSpPr>
          <p:cNvPr id="3" name="Fußzeilenplatzhalter 2">
            <a:extLst>
              <a:ext uri="{FF2B5EF4-FFF2-40B4-BE49-F238E27FC236}">
                <a16:creationId xmlns:a16="http://schemas.microsoft.com/office/drawing/2014/main" id="{E8D4E592-5BE8-DC3E-7DA8-57A2C661E496}"/>
              </a:ext>
            </a:extLst>
          </p:cNvPr>
          <p:cNvSpPr>
            <a:spLocks noGrp="1"/>
          </p:cNvSpPr>
          <p:nvPr>
            <p:ph type="ftr" sz="quarter" idx="11"/>
          </p:nvPr>
        </p:nvSpPr>
        <p:spPr/>
        <p:txBody>
          <a:bodyPr/>
          <a:lstStyle/>
          <a:p>
            <a:pPr>
              <a:defRPr/>
            </a:pPr>
            <a:r>
              <a:rPr lang="it-IT"/>
              <a:t>AI Factory Austria AI:AT - PUBLIC</a:t>
            </a:r>
          </a:p>
        </p:txBody>
      </p:sp>
      <p:sp>
        <p:nvSpPr>
          <p:cNvPr id="4" name="Foliennummernplatzhalter 3">
            <a:extLst>
              <a:ext uri="{FF2B5EF4-FFF2-40B4-BE49-F238E27FC236}">
                <a16:creationId xmlns:a16="http://schemas.microsoft.com/office/drawing/2014/main" id="{2A61D551-1B80-2395-D16C-DF4BEA2BCBE5}"/>
              </a:ext>
            </a:extLst>
          </p:cNvPr>
          <p:cNvSpPr>
            <a:spLocks noGrp="1"/>
          </p:cNvSpPr>
          <p:nvPr>
            <p:ph type="sldNum" sz="quarter" idx="12"/>
          </p:nvPr>
        </p:nvSpPr>
        <p:spPr/>
        <p:txBody>
          <a:bodyPr/>
          <a:lstStyle/>
          <a:p>
            <a:pPr>
              <a:defRPr/>
            </a:pPr>
            <a:fld id="{CE57374C-9EA5-413F-9AB4-C523A85E2A5F}" type="slidenum">
              <a:rPr lang="en-GB" smtClean="0"/>
              <a:t>8</a:t>
            </a:fld>
            <a:endParaRPr lang="en-GB"/>
          </a:p>
        </p:txBody>
      </p:sp>
      <p:sp>
        <p:nvSpPr>
          <p:cNvPr id="7" name="Ellipse 6">
            <a:extLst>
              <a:ext uri="{FF2B5EF4-FFF2-40B4-BE49-F238E27FC236}">
                <a16:creationId xmlns:a16="http://schemas.microsoft.com/office/drawing/2014/main" id="{5F5D7F8A-0577-B3CF-54DE-0DAC47EB80AD}"/>
              </a:ext>
            </a:extLst>
          </p:cNvPr>
          <p:cNvSpPr/>
          <p:nvPr/>
        </p:nvSpPr>
        <p:spPr>
          <a:xfrm>
            <a:off x="1769488" y="1294988"/>
            <a:ext cx="9198369" cy="4720281"/>
          </a:xfrm>
          <a:prstGeom prst="ellipse">
            <a:avLst/>
          </a:prstGeom>
          <a:no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E9A28C52-744E-DD0A-E777-01FA5658A7AE}"/>
              </a:ext>
            </a:extLst>
          </p:cNvPr>
          <p:cNvSpPr txBox="1"/>
          <p:nvPr/>
        </p:nvSpPr>
        <p:spPr>
          <a:xfrm>
            <a:off x="24642" y="1470071"/>
            <a:ext cx="1805321" cy="1477328"/>
          </a:xfrm>
          <a:prstGeom prst="rect">
            <a:avLst/>
          </a:prstGeom>
          <a:noFill/>
        </p:spPr>
        <p:txBody>
          <a:bodyPr wrap="square" rtlCol="0">
            <a:spAutoFit/>
          </a:bodyPr>
          <a:lstStyle/>
          <a:p>
            <a:r>
              <a:rPr lang="en-US"/>
              <a:t>AI Model</a:t>
            </a:r>
            <a:br>
              <a:rPr lang="en-US"/>
            </a:br>
            <a:r>
              <a:rPr lang="en-US"/>
              <a:t>(think of it as one essential part – like the engine of a car)</a:t>
            </a:r>
          </a:p>
        </p:txBody>
      </p:sp>
      <p:sp>
        <p:nvSpPr>
          <p:cNvPr id="9" name="Textfeld 8">
            <a:extLst>
              <a:ext uri="{FF2B5EF4-FFF2-40B4-BE49-F238E27FC236}">
                <a16:creationId xmlns:a16="http://schemas.microsoft.com/office/drawing/2014/main" id="{ACFC10B6-5045-4470-112F-2CAB9712DBD2}"/>
              </a:ext>
            </a:extLst>
          </p:cNvPr>
          <p:cNvSpPr txBox="1"/>
          <p:nvPr/>
        </p:nvSpPr>
        <p:spPr>
          <a:xfrm>
            <a:off x="9366421" y="950651"/>
            <a:ext cx="2929351" cy="923330"/>
          </a:xfrm>
          <a:prstGeom prst="rect">
            <a:avLst/>
          </a:prstGeom>
          <a:noFill/>
        </p:spPr>
        <p:txBody>
          <a:bodyPr wrap="square" rtlCol="0">
            <a:spAutoFit/>
          </a:bodyPr>
          <a:lstStyle/>
          <a:p>
            <a:r>
              <a:rPr lang="en-US"/>
              <a:t>AI System</a:t>
            </a:r>
            <a:br>
              <a:rPr lang="en-US"/>
            </a:br>
            <a:r>
              <a:rPr lang="en-US"/>
              <a:t>(think of it as a fully usable system – like a whole car)</a:t>
            </a:r>
          </a:p>
        </p:txBody>
      </p:sp>
      <p:cxnSp>
        <p:nvCxnSpPr>
          <p:cNvPr id="10" name="Gerade Verbindung mit Pfeil 9">
            <a:extLst>
              <a:ext uri="{FF2B5EF4-FFF2-40B4-BE49-F238E27FC236}">
                <a16:creationId xmlns:a16="http://schemas.microsoft.com/office/drawing/2014/main" id="{35F4CB29-5A4D-4BC0-C866-32267C9C0EC2}"/>
              </a:ext>
            </a:extLst>
          </p:cNvPr>
          <p:cNvCxnSpPr/>
          <p:nvPr/>
        </p:nvCxnSpPr>
        <p:spPr>
          <a:xfrm>
            <a:off x="1532238" y="2540549"/>
            <a:ext cx="2051221" cy="835317"/>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5ED8F090-4969-ED3C-66E5-B9EC9D165BF2}"/>
              </a:ext>
            </a:extLst>
          </p:cNvPr>
          <p:cNvSpPr txBox="1"/>
          <p:nvPr/>
        </p:nvSpPr>
        <p:spPr bwMode="auto">
          <a:xfrm>
            <a:off x="10051886" y="6455541"/>
            <a:ext cx="1840076" cy="15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a:spcBef>
                <a:spcPts val="400"/>
              </a:spcBef>
            </a:pPr>
            <a:r>
              <a:rPr lang="de-DE" sz="1000">
                <a:highlight>
                  <a:srgbClr val="FFFFFF"/>
                </a:highlight>
              </a:rPr>
              <a:t>Bildquelle: Le Chat</a:t>
            </a:r>
          </a:p>
        </p:txBody>
      </p:sp>
      <p:sp>
        <p:nvSpPr>
          <p:cNvPr id="12" name="Ellipse 11">
            <a:extLst>
              <a:ext uri="{FF2B5EF4-FFF2-40B4-BE49-F238E27FC236}">
                <a16:creationId xmlns:a16="http://schemas.microsoft.com/office/drawing/2014/main" id="{B33453A0-FDFB-056F-29AC-FDB7DA7367A8}"/>
              </a:ext>
            </a:extLst>
          </p:cNvPr>
          <p:cNvSpPr/>
          <p:nvPr/>
        </p:nvSpPr>
        <p:spPr>
          <a:xfrm>
            <a:off x="2674002" y="2947399"/>
            <a:ext cx="2198679" cy="1198704"/>
          </a:xfrm>
          <a:prstGeom prst="ellipse">
            <a:avLst/>
          </a:prstGeom>
          <a:no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729F4CDB-A1FD-E213-F77B-DB2DD660FDE4}"/>
              </a:ext>
            </a:extLst>
          </p:cNvPr>
          <p:cNvSpPr txBox="1"/>
          <p:nvPr/>
        </p:nvSpPr>
        <p:spPr bwMode="auto">
          <a:xfrm>
            <a:off x="4059313" y="6462415"/>
            <a:ext cx="5307109"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highlight>
                  <a:srgbClr val="FFFFFF"/>
                </a:highlight>
              </a:rPr>
              <a:t>Vgl. </a:t>
            </a:r>
            <a:r>
              <a:rPr lang="de-DE" sz="1000" i="1">
                <a:highlight>
                  <a:srgbClr val="FFFFFF"/>
                </a:highlight>
              </a:rPr>
              <a:t>Almada</a:t>
            </a:r>
            <a:r>
              <a:rPr lang="de-DE" sz="1000">
                <a:highlight>
                  <a:srgbClr val="FFFFFF"/>
                </a:highlight>
              </a:rPr>
              <a:t>, Law &amp; Compliance in AI Security &amp; Data </a:t>
            </a:r>
            <a:r>
              <a:rPr lang="de-DE" sz="1000" err="1">
                <a:highlight>
                  <a:srgbClr val="FFFFFF"/>
                </a:highlight>
              </a:rPr>
              <a:t>Protection</a:t>
            </a:r>
            <a:r>
              <a:rPr lang="de-DE" sz="1000">
                <a:highlight>
                  <a:srgbClr val="FFFFFF"/>
                </a:highlight>
              </a:rPr>
              <a:t>, 12.2024.</a:t>
            </a:r>
            <a:endParaRPr/>
          </a:p>
        </p:txBody>
      </p:sp>
    </p:spTree>
    <p:extLst>
      <p:ext uri="{BB962C8B-B14F-4D97-AF65-F5344CB8AC3E}">
        <p14:creationId xmlns:p14="http://schemas.microsoft.com/office/powerpoint/2010/main" val="293530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58D71-7AD0-F7D1-E52A-D1C37E38F1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F05423-B34F-8E71-FF24-3466EDFE5842}"/>
              </a:ext>
            </a:extLst>
          </p:cNvPr>
          <p:cNvSpPr>
            <a:spLocks noGrp="1"/>
          </p:cNvSpPr>
          <p:nvPr>
            <p:ph type="title"/>
          </p:nvPr>
        </p:nvSpPr>
        <p:spPr>
          <a:xfrm>
            <a:off x="325437" y="296863"/>
            <a:ext cx="9145134" cy="923330"/>
          </a:xfrm>
        </p:spPr>
        <p:txBody>
          <a:bodyPr/>
          <a:lstStyle/>
          <a:p>
            <a:r>
              <a:rPr lang="en-US"/>
              <a:t>When is the AI Act not applicable?</a:t>
            </a:r>
            <a:endParaRPr lang="de-DE"/>
          </a:p>
        </p:txBody>
      </p:sp>
      <p:sp>
        <p:nvSpPr>
          <p:cNvPr id="3" name="Fußzeilenplatzhalter 2">
            <a:extLst>
              <a:ext uri="{FF2B5EF4-FFF2-40B4-BE49-F238E27FC236}">
                <a16:creationId xmlns:a16="http://schemas.microsoft.com/office/drawing/2014/main" id="{05947430-0A79-A5B1-A28E-4FE562517CF1}"/>
              </a:ext>
            </a:extLst>
          </p:cNvPr>
          <p:cNvSpPr>
            <a:spLocks noGrp="1"/>
          </p:cNvSpPr>
          <p:nvPr>
            <p:ph type="ftr" sz="quarter" idx="11"/>
          </p:nvPr>
        </p:nvSpPr>
        <p:spPr/>
        <p:txBody>
          <a:bodyPr/>
          <a:lstStyle/>
          <a:p>
            <a:pPr>
              <a:defRPr/>
            </a:pPr>
            <a:r>
              <a:rPr lang="it-IT"/>
              <a:t>AI Factory Austria AI:AT - PUBLIC</a:t>
            </a:r>
          </a:p>
        </p:txBody>
      </p:sp>
      <p:sp>
        <p:nvSpPr>
          <p:cNvPr id="4" name="Foliennummernplatzhalter 3">
            <a:extLst>
              <a:ext uri="{FF2B5EF4-FFF2-40B4-BE49-F238E27FC236}">
                <a16:creationId xmlns:a16="http://schemas.microsoft.com/office/drawing/2014/main" id="{B514E606-97FD-FBB4-BDB0-624111C6BB88}"/>
              </a:ext>
            </a:extLst>
          </p:cNvPr>
          <p:cNvSpPr>
            <a:spLocks noGrp="1"/>
          </p:cNvSpPr>
          <p:nvPr>
            <p:ph type="sldNum" sz="quarter" idx="12"/>
          </p:nvPr>
        </p:nvSpPr>
        <p:spPr/>
        <p:txBody>
          <a:bodyPr/>
          <a:lstStyle/>
          <a:p>
            <a:pPr>
              <a:defRPr/>
            </a:pPr>
            <a:fld id="{CE57374C-9EA5-413F-9AB4-C523A85E2A5F}" type="slidenum">
              <a:rPr lang="en-GB" smtClean="0"/>
              <a:t>9</a:t>
            </a:fld>
            <a:endParaRPr lang="en-GB"/>
          </a:p>
        </p:txBody>
      </p:sp>
      <p:sp>
        <p:nvSpPr>
          <p:cNvPr id="6" name="Inhaltsplatzhalter 3">
            <a:extLst>
              <a:ext uri="{FF2B5EF4-FFF2-40B4-BE49-F238E27FC236}">
                <a16:creationId xmlns:a16="http://schemas.microsoft.com/office/drawing/2014/main" id="{50211574-B8B6-7C4E-0E7B-EF4E72F32928}"/>
              </a:ext>
            </a:extLst>
          </p:cNvPr>
          <p:cNvSpPr txBox="1">
            <a:spLocks/>
          </p:cNvSpPr>
          <p:nvPr/>
        </p:nvSpPr>
        <p:spPr bwMode="auto">
          <a:xfrm>
            <a:off x="838200" y="1825625"/>
            <a:ext cx="10844284" cy="4351338"/>
          </a:xfrm>
          <a:prstGeom prst="rect">
            <a:avLst/>
          </a:prstGeom>
        </p:spPr>
        <p:txBody>
          <a:bodyPr/>
          <a:lst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lnSpc>
                <a:spcPct val="100000"/>
              </a:lnSpc>
              <a:defRPr/>
            </a:pPr>
            <a:r>
              <a:rPr lang="en-US" sz="2400"/>
              <a:t>The AI Act does </a:t>
            </a:r>
            <a:r>
              <a:rPr lang="en-US" sz="2400" u="sng">
                <a:solidFill>
                  <a:srgbClr val="FF0000"/>
                </a:solidFill>
              </a:rPr>
              <a:t>not</a:t>
            </a:r>
            <a:r>
              <a:rPr lang="en-US" sz="2400"/>
              <a:t> apply, among other things, to:</a:t>
            </a:r>
          </a:p>
          <a:p>
            <a:pPr marL="0" indent="0">
              <a:lnSpc>
                <a:spcPct val="100000"/>
              </a:lnSpc>
              <a:buNone/>
              <a:defRPr/>
            </a:pPr>
            <a:r>
              <a:rPr lang="en-US" sz="2400"/>
              <a:t>...
</a:t>
            </a:r>
          </a:p>
          <a:p>
            <a:pPr>
              <a:lnSpc>
                <a:spcPct val="100000"/>
              </a:lnSpc>
              <a:defRPr/>
            </a:pPr>
            <a:r>
              <a:rPr lang="en-US" sz="2400"/>
              <a:t>AI systems or AI models that are developed and put into operation </a:t>
            </a:r>
            <a:r>
              <a:rPr lang="en-US" sz="2400" b="1" u="sng">
                <a:solidFill>
                  <a:schemeClr val="accent1"/>
                </a:solidFill>
              </a:rPr>
              <a:t>exclusively</a:t>
            </a:r>
            <a:r>
              <a:rPr lang="en-US" sz="2400">
                <a:solidFill>
                  <a:schemeClr val="accent1"/>
                </a:solidFill>
              </a:rPr>
              <a:t> for scientific research and development</a:t>
            </a:r>
            <a:r>
              <a:rPr lang="en-US" sz="2400"/>
              <a:t>;</a:t>
            </a:r>
          </a:p>
          <a:p>
            <a:pPr>
              <a:lnSpc>
                <a:spcPct val="100000"/>
              </a:lnSpc>
              <a:defRPr/>
            </a:pPr>
            <a:endParaRPr lang="en-US" sz="2400"/>
          </a:p>
          <a:p>
            <a:pPr>
              <a:lnSpc>
                <a:spcPct val="100000"/>
              </a:lnSpc>
              <a:defRPr/>
            </a:pPr>
            <a:r>
              <a:rPr lang="en-US" sz="2400"/>
              <a:t>AI systems provided under </a:t>
            </a:r>
            <a:r>
              <a:rPr lang="en-US" sz="2400">
                <a:solidFill>
                  <a:schemeClr val="accent1"/>
                </a:solidFill>
              </a:rPr>
              <a:t>free and open source licenses</a:t>
            </a:r>
            <a:r>
              <a:rPr lang="en-US" sz="2400"/>
              <a:t>, unless they are Prohibited AI Systems, High-Risk AI Systems, or Art 50 AI Systems;</a:t>
            </a:r>
          </a:p>
          <a:p>
            <a:pPr marL="0" indent="0">
              <a:lnSpc>
                <a:spcPct val="100000"/>
              </a:lnSpc>
              <a:buNone/>
              <a:defRPr/>
            </a:pPr>
            <a:r>
              <a:rPr lang="en-US" sz="2400"/>
              <a:t>…</a:t>
            </a:r>
            <a:endParaRPr lang="de-DE" sz="2400"/>
          </a:p>
        </p:txBody>
      </p:sp>
      <p:sp>
        <p:nvSpPr>
          <p:cNvPr id="7" name="Textfeld 6">
            <a:extLst>
              <a:ext uri="{FF2B5EF4-FFF2-40B4-BE49-F238E27FC236}">
                <a16:creationId xmlns:a16="http://schemas.microsoft.com/office/drawing/2014/main" id="{FF14E62B-528F-6D31-A649-ACB4458171E3}"/>
              </a:ext>
            </a:extLst>
          </p:cNvPr>
          <p:cNvSpPr txBox="1"/>
          <p:nvPr/>
        </p:nvSpPr>
        <p:spPr bwMode="auto">
          <a:xfrm>
            <a:off x="4186769" y="6470740"/>
            <a:ext cx="6781088"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t>1: Art 2 </a:t>
            </a:r>
            <a:r>
              <a:rPr lang="de-DE" sz="1000" err="1"/>
              <a:t>Artificial</a:t>
            </a:r>
            <a:r>
              <a:rPr lang="de-DE" sz="1000"/>
              <a:t> </a:t>
            </a:r>
            <a:r>
              <a:rPr lang="de-DE" sz="1000" err="1"/>
              <a:t>Intelligence</a:t>
            </a:r>
            <a:r>
              <a:rPr lang="de-DE" sz="1000"/>
              <a:t> Regulation.</a:t>
            </a:r>
            <a:endParaRPr/>
          </a:p>
        </p:txBody>
      </p:sp>
    </p:spTree>
    <p:extLst>
      <p:ext uri="{BB962C8B-B14F-4D97-AF65-F5344CB8AC3E}">
        <p14:creationId xmlns:p14="http://schemas.microsoft.com/office/powerpoint/2010/main" val="3231357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132600" name="Fußzeilenplatzhalter 2">
            <a:extLst>
              <a:ext uri="{FF2B5EF4-FFF2-40B4-BE49-F238E27FC236}">
                <a16:creationId xmlns:a16="http://schemas.microsoft.com/office/drawing/2014/main" id="{D78B3835-87A3-22A0-10A8-02209BE02A0E}"/>
              </a:ext>
            </a:extLst>
          </p:cNvPr>
          <p:cNvSpPr>
            <a:spLocks noGrp="1"/>
          </p:cNvSpPr>
          <p:nvPr>
            <p:ph type="ftr" idx="11"/>
          </p:nvPr>
        </p:nvSpPr>
        <p:spPr/>
        <p:txBody>
          <a:bodyPr/>
          <a:lstStyle/>
          <a:p>
            <a:pPr>
              <a:buNone/>
            </a:pPr>
            <a:r>
              <a:t>AI Factory Austria AI:AT - PUBLIC</a:t>
            </a:r>
          </a:p>
        </p:txBody>
      </p:sp>
      <p:sp>
        <p:nvSpPr>
          <p:cNvPr id="1384347867" name="Titel 2">
            <a:extLst>
              <a:ext uri="{FF2B5EF4-FFF2-40B4-BE49-F238E27FC236}">
                <a16:creationId xmlns:a16="http://schemas.microsoft.com/office/drawing/2014/main" id="{2914A9D1-92FC-77C2-CF1E-B3BC74DB4847}"/>
              </a:ext>
            </a:extLst>
          </p:cNvPr>
          <p:cNvSpPr>
            <a:spLocks noGrp="1"/>
          </p:cNvSpPr>
          <p:nvPr/>
        </p:nvSpPr>
        <p:spPr>
          <a:xfrm>
            <a:off x="325438" y="296863"/>
            <a:ext cx="9565694" cy="617537"/>
          </a:xfrm>
          <a:prstGeom prst="rect">
            <a:avLst/>
          </a:prstGeom>
        </p:spPr>
        <p:txBody>
          <a:bodyPr vert="horz" wrap="square" lIns="0" tIns="0" rIns="0" bIns="0" anchor="ctr">
            <a:normAutofit/>
          </a:bodyPr>
          <a:lstStyle>
            <a:lvl1pPr algn="l" defTabSz="914400">
              <a:lnSpc>
                <a:spcPts val="3600"/>
              </a:lnSpc>
              <a:spcBef>
                <a:spcPts val="0"/>
              </a:spcBef>
              <a:buNone/>
              <a:defRPr sz="3400" b="0" i="0">
                <a:solidFill>
                  <a:schemeClr val="bg1"/>
                </a:solidFill>
                <a:latin typeface="Geist"/>
                <a:ea typeface="Geist"/>
                <a:cs typeface="Geist"/>
              </a:defRPr>
            </a:lvl1pPr>
          </a:lstStyle>
          <a:p>
            <a:pPr algn="l">
              <a:buNone/>
              <a:defRPr sz="3150">
                <a:solidFill>
                  <a:srgbClr val="000000"/>
                </a:solidFill>
                <a:latin typeface="Arial"/>
                <a:ea typeface="Arial"/>
                <a:cs typeface="Arial"/>
              </a:defRPr>
            </a:pPr>
            <a:r>
              <a:rPr sz="3600">
                <a:solidFill>
                  <a:srgbClr val="000000"/>
                </a:solidFill>
                <a:latin typeface="Arial"/>
                <a:ea typeface="Arial"/>
                <a:cs typeface="Arial"/>
              </a:rPr>
              <a:t>The AI Act in practice</a:t>
            </a:r>
            <a:endParaRPr sz="3600">
              <a:latin typeface="Arial"/>
              <a:ea typeface="Arial"/>
              <a:cs typeface="Arial"/>
            </a:endParaRPr>
          </a:p>
        </p:txBody>
      </p:sp>
      <p:sp>
        <p:nvSpPr>
          <p:cNvPr id="2" name="Foliennummernplatzhalter 1">
            <a:extLst>
              <a:ext uri="{FF2B5EF4-FFF2-40B4-BE49-F238E27FC236}">
                <a16:creationId xmlns:a16="http://schemas.microsoft.com/office/drawing/2014/main" id="{86B18970-358B-0235-390E-DEDEA339531B}"/>
              </a:ext>
            </a:extLst>
          </p:cNvPr>
          <p:cNvSpPr>
            <a:spLocks noGrp="1"/>
          </p:cNvSpPr>
          <p:nvPr>
            <p:ph type="sldNum" idx="12"/>
          </p:nvPr>
        </p:nvSpPr>
        <p:spPr/>
        <p:txBody>
          <a:bodyPr/>
          <a:lstStyle/>
          <a:p>
            <a:pPr>
              <a:buNone/>
            </a:pPr>
            <a:fld id="{E2598689-54C9-18A7-3A19-ED76AA08988F}" type="slidenum">
              <a:rPr sz="1400"/>
              <a:t>10</a:t>
            </a:fld>
            <a:endParaRPr sz="1400"/>
          </a:p>
        </p:txBody>
      </p:sp>
      <p:sp>
        <p:nvSpPr>
          <p:cNvPr id="1384347872" name="intro">
            <a:extLst>
              <a:ext uri="{FF2B5EF4-FFF2-40B4-BE49-F238E27FC236}">
                <a16:creationId xmlns:a16="http://schemas.microsoft.com/office/drawing/2014/main" id="{08CC033F-EDE3-414D-A5D6-896989F47E96}"/>
              </a:ext>
            </a:extLst>
          </p:cNvPr>
          <p:cNvSpPr>
            <a:spLocks noGrp="1"/>
          </p:cNvSpPr>
          <p:nvPr/>
        </p:nvSpPr>
        <p:spPr>
          <a:xfrm>
            <a:off x="438150" y="1019175"/>
            <a:ext cx="11144250" cy="638175"/>
          </a:xfrm>
          <a:prstGeom prst="rect">
            <a:avLst/>
          </a:prstGeom>
          <a:noFill/>
          <a:ln w="0">
            <a:noFill/>
          </a:ln>
        </p:spPr>
        <p:txBody>
          <a:bodyPr anchor="t">
            <a:normAutofit/>
          </a:bodyPr>
          <a:lstStyle/>
          <a:p>
            <a:pPr algn="l">
              <a:defRPr sz="1575">
                <a:solidFill>
                  <a:srgbClr val="111111"/>
                </a:solidFill>
                <a:latin typeface="Arial"/>
                <a:ea typeface="Arial"/>
                <a:cs typeface="Arial"/>
              </a:defRPr>
            </a:pPr>
            <a:r>
              <a:rPr sz="1600">
                <a:solidFill>
                  <a:srgbClr val="111111"/>
                </a:solidFill>
                <a:latin typeface="Arial"/>
                <a:ea typeface="Arial"/>
                <a:cs typeface="Arial"/>
              </a:rPr>
              <a:t>The Act uses a risk-based approach. Many ordinary uses face no additional AI Act duties, while systems that can seriously affect people require stronger safeguards.</a:t>
            </a:r>
          </a:p>
        </p:txBody>
      </p:sp>
      <p:sp>
        <p:nvSpPr>
          <p:cNvPr id="1384347873" name="label-0">
            <a:extLst>
              <a:ext uri="{FF2B5EF4-FFF2-40B4-BE49-F238E27FC236}">
                <a16:creationId xmlns:a16="http://schemas.microsoft.com/office/drawing/2014/main" id="{73A10D44-EBDC-4DFB-A604-3D70E3F85BF2}"/>
              </a:ext>
            </a:extLst>
          </p:cNvPr>
          <p:cNvSpPr>
            <a:spLocks noGrp="1"/>
          </p:cNvSpPr>
          <p:nvPr/>
        </p:nvSpPr>
        <p:spPr>
          <a:xfrm>
            <a:off x="552450" y="1809750"/>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600" b="1">
                <a:solidFill>
                  <a:srgbClr val="075EEA"/>
                </a:solidFill>
                <a:latin typeface="Arial"/>
                <a:ea typeface="Arial"/>
                <a:cs typeface="Arial"/>
              </a:rPr>
              <a:t>UNACCEPTABLE RISK</a:t>
            </a:r>
          </a:p>
        </p:txBody>
      </p:sp>
      <p:sp>
        <p:nvSpPr>
          <p:cNvPr id="1384347874" name="body-0">
            <a:extLst>
              <a:ext uri="{FF2B5EF4-FFF2-40B4-BE49-F238E27FC236}">
                <a16:creationId xmlns:a16="http://schemas.microsoft.com/office/drawing/2014/main" id="{7DF91D5A-6B7F-4FB3-B5F2-CBC5466B9A00}"/>
              </a:ext>
            </a:extLst>
          </p:cNvPr>
          <p:cNvSpPr>
            <a:spLocks noGrp="1"/>
          </p:cNvSpPr>
          <p:nvPr/>
        </p:nvSpPr>
        <p:spPr>
          <a:xfrm>
            <a:off x="3286125" y="1781175"/>
            <a:ext cx="8239125" cy="742950"/>
          </a:xfrm>
          <a:prstGeom prst="rect">
            <a:avLst/>
          </a:prstGeom>
          <a:noFill/>
          <a:ln w="0">
            <a:noFill/>
          </a:ln>
        </p:spPr>
        <p:txBody>
          <a:bodyPr anchor="t">
            <a:noAutofit/>
          </a:bodyPr>
          <a:lstStyle/>
          <a:p>
            <a:pPr algn="l">
              <a:defRPr sz="1425">
                <a:solidFill>
                  <a:srgbClr val="111111"/>
                </a:solidFill>
                <a:latin typeface="Arial"/>
                <a:ea typeface="Arial"/>
                <a:cs typeface="Arial"/>
              </a:defRPr>
            </a:pPr>
            <a:r>
              <a:rPr>
                <a:solidFill>
                  <a:srgbClr val="111111"/>
                </a:solidFill>
                <a:latin typeface="Arial"/>
                <a:ea typeface="Arial"/>
                <a:cs typeface="Arial"/>
              </a:rPr>
              <a:t>A limited set of AI practices is prohibited because it conflicts with fundamental rights and European values. Examples include certain forms of manipulation, social scoring and biometric </a:t>
            </a:r>
            <a:r>
              <a:rPr err="1">
                <a:solidFill>
                  <a:srgbClr val="111111"/>
                </a:solidFill>
                <a:latin typeface="Arial"/>
                <a:ea typeface="Arial"/>
                <a:cs typeface="Arial"/>
              </a:rPr>
              <a:t>categorisation</a:t>
            </a:r>
            <a:r>
              <a:rPr>
                <a:solidFill>
                  <a:srgbClr val="111111"/>
                </a:solidFill>
                <a:latin typeface="Arial"/>
                <a:ea typeface="Arial"/>
                <a:cs typeface="Arial"/>
              </a:rPr>
              <a:t> based on sensitive characteristics.</a:t>
            </a:r>
          </a:p>
        </p:txBody>
      </p:sp>
      <p:sp>
        <p:nvSpPr>
          <p:cNvPr id="1384347875" name="label-1">
            <a:extLst>
              <a:ext uri="{FF2B5EF4-FFF2-40B4-BE49-F238E27FC236}">
                <a16:creationId xmlns:a16="http://schemas.microsoft.com/office/drawing/2014/main" id="{F04D5150-DA51-49D3-858B-B8BD9C1E0676}"/>
              </a:ext>
            </a:extLst>
          </p:cNvPr>
          <p:cNvSpPr>
            <a:spLocks noGrp="1"/>
          </p:cNvSpPr>
          <p:nvPr/>
        </p:nvSpPr>
        <p:spPr>
          <a:xfrm>
            <a:off x="552450" y="2790825"/>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600" b="1">
                <a:solidFill>
                  <a:srgbClr val="075EEA"/>
                </a:solidFill>
                <a:latin typeface="Arial"/>
                <a:ea typeface="Arial"/>
                <a:cs typeface="Arial"/>
              </a:rPr>
              <a:t>HIGH RISK</a:t>
            </a:r>
          </a:p>
        </p:txBody>
      </p:sp>
      <p:sp>
        <p:nvSpPr>
          <p:cNvPr id="1384347876" name="body-1">
            <a:extLst>
              <a:ext uri="{FF2B5EF4-FFF2-40B4-BE49-F238E27FC236}">
                <a16:creationId xmlns:a16="http://schemas.microsoft.com/office/drawing/2014/main" id="{EB1D286B-C6AD-470E-881C-0DA70C34BB06}"/>
              </a:ext>
            </a:extLst>
          </p:cNvPr>
          <p:cNvSpPr>
            <a:spLocks noGrp="1"/>
          </p:cNvSpPr>
          <p:nvPr/>
        </p:nvSpPr>
        <p:spPr>
          <a:xfrm>
            <a:off x="3286125" y="2762250"/>
            <a:ext cx="8239125" cy="742950"/>
          </a:xfrm>
          <a:prstGeom prst="rect">
            <a:avLst/>
          </a:prstGeom>
          <a:noFill/>
          <a:ln w="0">
            <a:noFill/>
          </a:ln>
        </p:spPr>
        <p:txBody>
          <a:bodyPr anchor="t">
            <a:noAutofit/>
          </a:bodyPr>
          <a:lstStyle/>
          <a:p>
            <a:pPr algn="l">
              <a:defRPr sz="1425">
                <a:solidFill>
                  <a:srgbClr val="111111"/>
                </a:solidFill>
                <a:latin typeface="Arial"/>
                <a:ea typeface="Arial"/>
                <a:cs typeface="Arial"/>
              </a:defRPr>
            </a:pPr>
            <a:r>
              <a:rPr>
                <a:solidFill>
                  <a:srgbClr val="111111"/>
                </a:solidFill>
                <a:latin typeface="Arial"/>
                <a:ea typeface="Arial"/>
                <a:cs typeface="Arial"/>
              </a:rPr>
              <a:t>AI used in areas such as employment, education, essential services or law enforcement may require risk management, reliable data, documentation, human oversight and ongoing monitoring.</a:t>
            </a:r>
          </a:p>
        </p:txBody>
      </p:sp>
      <p:sp>
        <p:nvSpPr>
          <p:cNvPr id="1384347877" name="label-2">
            <a:extLst>
              <a:ext uri="{FF2B5EF4-FFF2-40B4-BE49-F238E27FC236}">
                <a16:creationId xmlns:a16="http://schemas.microsoft.com/office/drawing/2014/main" id="{C52DAA84-4C5F-4425-A17B-5F556D747BD2}"/>
              </a:ext>
            </a:extLst>
          </p:cNvPr>
          <p:cNvSpPr>
            <a:spLocks noGrp="1"/>
          </p:cNvSpPr>
          <p:nvPr/>
        </p:nvSpPr>
        <p:spPr>
          <a:xfrm>
            <a:off x="552450" y="3771900"/>
            <a:ext cx="2619375" cy="533400"/>
          </a:xfrm>
          <a:prstGeom prst="rect">
            <a:avLst/>
          </a:prstGeom>
          <a:noFill/>
          <a:ln w="0">
            <a:noFill/>
          </a:ln>
        </p:spPr>
        <p:txBody>
          <a:bodyPr anchor="t">
            <a:normAutofit/>
          </a:bodyPr>
          <a:lstStyle/>
          <a:p>
            <a:pPr algn="l">
              <a:defRPr sz="1350" b="1">
                <a:solidFill>
                  <a:srgbClr val="075EEA"/>
                </a:solidFill>
                <a:latin typeface="Arial"/>
                <a:ea typeface="Arial"/>
                <a:cs typeface="Arial"/>
              </a:defRPr>
            </a:pPr>
            <a:r>
              <a:rPr sz="1600" b="1">
                <a:solidFill>
                  <a:srgbClr val="075EEA"/>
                </a:solidFill>
                <a:latin typeface="Arial"/>
                <a:ea typeface="Arial"/>
                <a:cs typeface="Arial"/>
              </a:rPr>
              <a:t>TRANSPARENCY</a:t>
            </a:r>
          </a:p>
        </p:txBody>
      </p:sp>
      <p:sp>
        <p:nvSpPr>
          <p:cNvPr id="1384347878" name="body-2">
            <a:extLst>
              <a:ext uri="{FF2B5EF4-FFF2-40B4-BE49-F238E27FC236}">
                <a16:creationId xmlns:a16="http://schemas.microsoft.com/office/drawing/2014/main" id="{449692E5-91E9-4EF8-A50F-41C098FFD14A}"/>
              </a:ext>
            </a:extLst>
          </p:cNvPr>
          <p:cNvSpPr>
            <a:spLocks noGrp="1"/>
          </p:cNvSpPr>
          <p:nvPr/>
        </p:nvSpPr>
        <p:spPr>
          <a:xfrm>
            <a:off x="3286125" y="3743325"/>
            <a:ext cx="8239125" cy="742950"/>
          </a:xfrm>
          <a:prstGeom prst="rect">
            <a:avLst/>
          </a:prstGeom>
          <a:noFill/>
          <a:ln w="0">
            <a:noFill/>
          </a:ln>
        </p:spPr>
        <p:txBody>
          <a:bodyPr anchor="t">
            <a:normAutofit/>
          </a:bodyPr>
          <a:lstStyle/>
          <a:p>
            <a:pPr algn="l">
              <a:defRPr sz="1425">
                <a:solidFill>
                  <a:srgbClr val="111111"/>
                </a:solidFill>
                <a:latin typeface="Arial"/>
                <a:ea typeface="Arial"/>
                <a:cs typeface="Arial"/>
              </a:defRPr>
            </a:pPr>
            <a:r>
              <a:rPr>
                <a:solidFill>
                  <a:srgbClr val="111111"/>
                </a:solidFill>
                <a:latin typeface="Arial"/>
                <a:ea typeface="Arial"/>
                <a:cs typeface="Arial"/>
              </a:rPr>
              <a:t>People must receive information in specified situations, for example when they interact with certain AI systems or encounter AI-generated or manipulated content.</a:t>
            </a:r>
          </a:p>
        </p:txBody>
      </p:sp>
      <p:sp>
        <p:nvSpPr>
          <p:cNvPr id="1384347879" name="label-3">
            <a:extLst>
              <a:ext uri="{FF2B5EF4-FFF2-40B4-BE49-F238E27FC236}">
                <a16:creationId xmlns:a16="http://schemas.microsoft.com/office/drawing/2014/main" id="{08600B29-5FF6-4744-A9C3-D28B8E683D12}"/>
              </a:ext>
            </a:extLst>
          </p:cNvPr>
          <p:cNvSpPr>
            <a:spLocks noGrp="1"/>
          </p:cNvSpPr>
          <p:nvPr/>
        </p:nvSpPr>
        <p:spPr>
          <a:xfrm>
            <a:off x="552450" y="4752975"/>
            <a:ext cx="2619375" cy="533400"/>
          </a:xfrm>
          <a:prstGeom prst="rect">
            <a:avLst/>
          </a:prstGeom>
          <a:noFill/>
          <a:ln w="0">
            <a:noFill/>
          </a:ln>
        </p:spPr>
        <p:txBody>
          <a:bodyPr anchor="t">
            <a:noAutofit/>
          </a:bodyPr>
          <a:lstStyle/>
          <a:p>
            <a:pPr algn="l">
              <a:defRPr sz="1350" b="1">
                <a:solidFill>
                  <a:srgbClr val="075EEA"/>
                </a:solidFill>
                <a:latin typeface="Arial"/>
                <a:ea typeface="Arial"/>
                <a:cs typeface="Arial"/>
              </a:defRPr>
            </a:pPr>
            <a:r>
              <a:rPr sz="1600" b="1">
                <a:solidFill>
                  <a:srgbClr val="075EEA"/>
                </a:solidFill>
                <a:latin typeface="Arial"/>
                <a:ea typeface="Arial"/>
                <a:cs typeface="Arial"/>
              </a:rPr>
              <a:t>SHARED RESPONSIBILITY</a:t>
            </a:r>
          </a:p>
        </p:txBody>
      </p:sp>
      <p:sp>
        <p:nvSpPr>
          <p:cNvPr id="1384347880" name="body-3">
            <a:extLst>
              <a:ext uri="{FF2B5EF4-FFF2-40B4-BE49-F238E27FC236}">
                <a16:creationId xmlns:a16="http://schemas.microsoft.com/office/drawing/2014/main" id="{6FFF2A3E-9D5E-4EA6-9B67-1018CB977BE9}"/>
              </a:ext>
            </a:extLst>
          </p:cNvPr>
          <p:cNvSpPr>
            <a:spLocks noGrp="1"/>
          </p:cNvSpPr>
          <p:nvPr/>
        </p:nvSpPr>
        <p:spPr>
          <a:xfrm>
            <a:off x="3286125" y="4724400"/>
            <a:ext cx="8239125" cy="742950"/>
          </a:xfrm>
          <a:prstGeom prst="rect">
            <a:avLst/>
          </a:prstGeom>
          <a:noFill/>
          <a:ln w="0">
            <a:noFill/>
          </a:ln>
        </p:spPr>
        <p:txBody>
          <a:bodyPr anchor="t">
            <a:noAutofit/>
          </a:bodyPr>
          <a:lstStyle/>
          <a:p>
            <a:pPr algn="l">
              <a:defRPr sz="1425">
                <a:solidFill>
                  <a:srgbClr val="111111"/>
                </a:solidFill>
                <a:latin typeface="Arial"/>
                <a:ea typeface="Arial"/>
                <a:cs typeface="Arial"/>
              </a:defRPr>
            </a:pPr>
            <a:r>
              <a:rPr>
                <a:solidFill>
                  <a:srgbClr val="111111"/>
                </a:solidFill>
                <a:latin typeface="Arial"/>
                <a:ea typeface="Arial"/>
                <a:cs typeface="Arial"/>
              </a:rPr>
              <a:t>Duties follow the roles of providers, deployers and other actors in the AI value chain. This helps </a:t>
            </a:r>
            <a:r>
              <a:rPr err="1">
                <a:solidFill>
                  <a:srgbClr val="111111"/>
                </a:solidFill>
                <a:latin typeface="Arial"/>
                <a:ea typeface="Arial"/>
                <a:cs typeface="Arial"/>
              </a:rPr>
              <a:t>organisations</a:t>
            </a:r>
            <a:r>
              <a:rPr>
                <a:solidFill>
                  <a:srgbClr val="111111"/>
                </a:solidFill>
                <a:latin typeface="Arial"/>
                <a:ea typeface="Arial"/>
                <a:cs typeface="Arial"/>
              </a:rPr>
              <a:t> identify what they must check before and after an AI system enters use.</a:t>
            </a:r>
          </a:p>
        </p:txBody>
      </p:sp>
      <p:sp>
        <p:nvSpPr>
          <p:cNvPr id="1384347881" name="takeaway">
            <a:extLst>
              <a:ext uri="{FF2B5EF4-FFF2-40B4-BE49-F238E27FC236}">
                <a16:creationId xmlns:a16="http://schemas.microsoft.com/office/drawing/2014/main" id="{A6ABCC58-569D-4312-B553-8F81E6320587}"/>
              </a:ext>
            </a:extLst>
          </p:cNvPr>
          <p:cNvSpPr>
            <a:spLocks noGrp="1"/>
          </p:cNvSpPr>
          <p:nvPr/>
        </p:nvSpPr>
        <p:spPr>
          <a:xfrm>
            <a:off x="552450" y="5474466"/>
            <a:ext cx="10191750" cy="800100"/>
          </a:xfrm>
          <a:prstGeom prst="rect">
            <a:avLst/>
          </a:prstGeom>
          <a:noFill/>
          <a:ln w="0">
            <a:noFill/>
          </a:ln>
        </p:spPr>
        <p:txBody>
          <a:bodyPr anchor="t">
            <a:normAutofit/>
          </a:bodyPr>
          <a:lstStyle/>
          <a:p>
            <a:pPr algn="ctr">
              <a:defRPr sz="1350" b="1">
                <a:solidFill>
                  <a:srgbClr val="075EEA"/>
                </a:solidFill>
                <a:latin typeface="Arial"/>
                <a:ea typeface="Arial"/>
                <a:cs typeface="Arial"/>
              </a:defRPr>
            </a:pPr>
            <a:r>
              <a:rPr sz="1600" b="1">
                <a:solidFill>
                  <a:srgbClr val="075EEA"/>
                </a:solidFill>
                <a:latin typeface="Arial"/>
                <a:ea typeface="Arial"/>
                <a:cs typeface="Arial"/>
              </a:rPr>
              <a:t>The AI Act does not replace data protection, consumer or sectoral law. It adds AI-specific safeguards and a common structure for compliance.</a:t>
            </a:r>
          </a:p>
        </p:txBody>
      </p:sp>
    </p:spTree>
    <p:extLst>
      <p:ext uri="{BB962C8B-B14F-4D97-AF65-F5344CB8AC3E}">
        <p14:creationId xmlns:p14="http://schemas.microsoft.com/office/powerpoint/2010/main" val="2073393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35C9CDCE-EC47-ADAD-2FA2-BD24FB752258}"/>
              </a:ext>
            </a:extLst>
          </p:cNvPr>
          <p:cNvSpPr>
            <a:spLocks noGrp="1"/>
          </p:cNvSpPr>
          <p:nvPr>
            <p:ph type="ftr" sz="quarter" idx="11"/>
          </p:nvPr>
        </p:nvSpPr>
        <p:spPr/>
        <p:txBody>
          <a:bodyPr/>
          <a:lstStyle/>
          <a:p>
            <a:pPr>
              <a:defRPr/>
            </a:pPr>
            <a:r>
              <a:rPr lang="it-IT"/>
              <a:t>AI Factory Austria AI:AT - PUBLIC</a:t>
            </a:r>
          </a:p>
        </p:txBody>
      </p:sp>
      <p:sp>
        <p:nvSpPr>
          <p:cNvPr id="5" name="Foliennummernplatzhalter 4">
            <a:extLst>
              <a:ext uri="{FF2B5EF4-FFF2-40B4-BE49-F238E27FC236}">
                <a16:creationId xmlns:a16="http://schemas.microsoft.com/office/drawing/2014/main" id="{5D6E3C31-8068-9ED2-591B-D46F9FB8C696}"/>
              </a:ext>
            </a:extLst>
          </p:cNvPr>
          <p:cNvSpPr>
            <a:spLocks noGrp="1"/>
          </p:cNvSpPr>
          <p:nvPr>
            <p:ph type="sldNum" sz="quarter" idx="12"/>
          </p:nvPr>
        </p:nvSpPr>
        <p:spPr/>
        <p:txBody>
          <a:bodyPr/>
          <a:lstStyle/>
          <a:p>
            <a:pPr>
              <a:defRPr/>
            </a:pPr>
            <a:fld id="{3997A191-BD67-4DAB-9F9A-B2ED0E65D1B9}" type="slidenum">
              <a:rPr lang="de-AT" smtClean="0"/>
              <a:t>11</a:t>
            </a:fld>
            <a:endParaRPr lang="de-AT"/>
          </a:p>
        </p:txBody>
      </p:sp>
      <p:sp>
        <p:nvSpPr>
          <p:cNvPr id="8" name="Textplatzhalter 7">
            <a:extLst>
              <a:ext uri="{FF2B5EF4-FFF2-40B4-BE49-F238E27FC236}">
                <a16:creationId xmlns:a16="http://schemas.microsoft.com/office/drawing/2014/main" id="{F8C283E0-CCBA-991F-DCCD-7AAE06C8C814}"/>
              </a:ext>
            </a:extLst>
          </p:cNvPr>
          <p:cNvSpPr>
            <a:spLocks noGrp="1"/>
          </p:cNvSpPr>
          <p:nvPr>
            <p:ph type="body" sz="quarter" idx="14"/>
          </p:nvPr>
        </p:nvSpPr>
        <p:spPr/>
        <p:txBody>
          <a:bodyPr/>
          <a:lstStyle/>
          <a:p>
            <a:endParaRPr lang="de-DE"/>
          </a:p>
        </p:txBody>
      </p:sp>
      <p:sp>
        <p:nvSpPr>
          <p:cNvPr id="9" name="Textplatzhalter 8">
            <a:extLst>
              <a:ext uri="{FF2B5EF4-FFF2-40B4-BE49-F238E27FC236}">
                <a16:creationId xmlns:a16="http://schemas.microsoft.com/office/drawing/2014/main" id="{905510C9-2A0E-E1F8-8685-C581D96AFCFB}"/>
              </a:ext>
            </a:extLst>
          </p:cNvPr>
          <p:cNvSpPr>
            <a:spLocks noGrp="1"/>
          </p:cNvSpPr>
          <p:nvPr>
            <p:ph type="body" sz="quarter" idx="19"/>
          </p:nvPr>
        </p:nvSpPr>
        <p:spPr/>
        <p:txBody>
          <a:bodyPr/>
          <a:lstStyle/>
          <a:p>
            <a:endParaRPr lang="de-DE"/>
          </a:p>
        </p:txBody>
      </p:sp>
      <p:sp>
        <p:nvSpPr>
          <p:cNvPr id="2" name="Titel 1">
            <a:extLst>
              <a:ext uri="{FF2B5EF4-FFF2-40B4-BE49-F238E27FC236}">
                <a16:creationId xmlns:a16="http://schemas.microsoft.com/office/drawing/2014/main" id="{D44708AD-268C-302F-0D1A-D142FB46A9A5}"/>
              </a:ext>
            </a:extLst>
          </p:cNvPr>
          <p:cNvSpPr>
            <a:spLocks noGrp="1"/>
          </p:cNvSpPr>
          <p:nvPr>
            <p:ph type="title"/>
          </p:nvPr>
        </p:nvSpPr>
        <p:spPr/>
        <p:txBody>
          <a:bodyPr/>
          <a:lstStyle/>
          <a:p>
            <a:r>
              <a:rPr lang="de-DE"/>
              <a:t>AI Act Risk Levels</a:t>
            </a:r>
          </a:p>
        </p:txBody>
      </p:sp>
      <p:pic>
        <p:nvPicPr>
          <p:cNvPr id="7" name="Grafik 6">
            <a:extLst>
              <a:ext uri="{FF2B5EF4-FFF2-40B4-BE49-F238E27FC236}">
                <a16:creationId xmlns:a16="http://schemas.microsoft.com/office/drawing/2014/main" id="{C4716156-FE23-B554-3391-5EF338B8AC74}"/>
              </a:ext>
            </a:extLst>
          </p:cNvPr>
          <p:cNvPicPr>
            <a:picLocks noChangeAspect="1"/>
          </p:cNvPicPr>
          <p:nvPr/>
        </p:nvPicPr>
        <p:blipFill>
          <a:blip r:embed="rId2"/>
          <a:stretch>
            <a:fillRect/>
          </a:stretch>
        </p:blipFill>
        <p:spPr>
          <a:xfrm>
            <a:off x="2117395" y="758528"/>
            <a:ext cx="7982610" cy="5621423"/>
          </a:xfrm>
          <a:prstGeom prst="rect">
            <a:avLst/>
          </a:prstGeom>
        </p:spPr>
      </p:pic>
      <p:sp>
        <p:nvSpPr>
          <p:cNvPr id="10" name="Textfeld 9">
            <a:extLst>
              <a:ext uri="{FF2B5EF4-FFF2-40B4-BE49-F238E27FC236}">
                <a16:creationId xmlns:a16="http://schemas.microsoft.com/office/drawing/2014/main" id="{ADC009D5-836C-3F92-A7FE-3F8AE5E6ED59}"/>
              </a:ext>
            </a:extLst>
          </p:cNvPr>
          <p:cNvSpPr txBox="1"/>
          <p:nvPr/>
        </p:nvSpPr>
        <p:spPr bwMode="auto">
          <a:xfrm>
            <a:off x="4074180" y="6455541"/>
            <a:ext cx="5311256" cy="307777"/>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i="1">
                <a:highlight>
                  <a:srgbClr val="FFFFFF"/>
                </a:highlight>
              </a:rPr>
              <a:t>Rundfunk und Telekom Regulierungs-GmbH (RTR-GmbH)</a:t>
            </a:r>
            <a:r>
              <a:rPr lang="de-DE" sz="1000">
                <a:highlight>
                  <a:srgbClr val="FFFFFF"/>
                </a:highlight>
              </a:rPr>
              <a:t>, </a:t>
            </a:r>
            <a:r>
              <a:rPr lang="en-US" sz="1000"/>
              <a:t>Risk levels of AI systems</a:t>
            </a:r>
            <a:r>
              <a:rPr lang="de-DE" sz="1000">
                <a:highlight>
                  <a:srgbClr val="FFFFFF"/>
                </a:highlight>
              </a:rPr>
              <a:t>, &lt;</a:t>
            </a:r>
            <a:r>
              <a:rPr lang="de-DE" sz="1000"/>
              <a:t>https://www.rtr.at/rtr/service/ki-servicestelle/ai-act/risikostufen_ki-systeme.en.html</a:t>
            </a:r>
            <a:r>
              <a:rPr lang="de-DE" sz="1000">
                <a:highlight>
                  <a:srgbClr val="FFFFFF"/>
                </a:highlight>
              </a:rPr>
              <a:t>&gt;.</a:t>
            </a:r>
            <a:endParaRPr/>
          </a:p>
        </p:txBody>
      </p:sp>
      <p:cxnSp>
        <p:nvCxnSpPr>
          <p:cNvPr id="14" name="Gerade Verbindung mit Pfeil 13">
            <a:extLst>
              <a:ext uri="{FF2B5EF4-FFF2-40B4-BE49-F238E27FC236}">
                <a16:creationId xmlns:a16="http://schemas.microsoft.com/office/drawing/2014/main" id="{86B44C41-79FC-508F-C7F6-712C34904C00}"/>
              </a:ext>
            </a:extLst>
          </p:cNvPr>
          <p:cNvCxnSpPr>
            <a:cxnSpLocks/>
          </p:cNvCxnSpPr>
          <p:nvPr/>
        </p:nvCxnSpPr>
        <p:spPr>
          <a:xfrm>
            <a:off x="405291" y="3375583"/>
            <a:ext cx="1941668" cy="0"/>
          </a:xfrm>
          <a:prstGeom prst="straightConnector1">
            <a:avLst/>
          </a:prstGeom>
          <a:ln w="1079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80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 8">
            <a:extLst>
              <a:ext uri="{FF2B5EF4-FFF2-40B4-BE49-F238E27FC236}">
                <a16:creationId xmlns:a16="http://schemas.microsoft.com/office/drawing/2014/main" id="{051982D7-B22E-04F6-5134-34C82B2BA85F}"/>
              </a:ext>
            </a:extLst>
          </p:cNvPr>
          <p:cNvGraphicFramePr>
            <a:graphicFrameLocks/>
          </p:cNvGraphicFramePr>
          <p:nvPr/>
        </p:nvGraphicFramePr>
        <p:xfrm>
          <a:off x="1361888" y="1287560"/>
          <a:ext cx="9493624" cy="496199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a:extLst>
              <a:ext uri="{FF2B5EF4-FFF2-40B4-BE49-F238E27FC236}">
                <a16:creationId xmlns:a16="http://schemas.microsoft.com/office/drawing/2014/main" id="{3D76EE23-707D-71FF-A3E3-3B9E379C5B25}"/>
              </a:ext>
            </a:extLst>
          </p:cNvPr>
          <p:cNvSpPr>
            <a:spLocks noGrp="1"/>
          </p:cNvSpPr>
          <p:nvPr>
            <p:ph type="title"/>
          </p:nvPr>
        </p:nvSpPr>
        <p:spPr/>
        <p:txBody>
          <a:bodyPr/>
          <a:lstStyle/>
          <a:p>
            <a:r>
              <a:rPr lang="en-US"/>
              <a:t>What does the AI-Act govern?</a:t>
            </a:r>
            <a:endParaRPr lang="de-DE"/>
          </a:p>
        </p:txBody>
      </p:sp>
      <p:sp>
        <p:nvSpPr>
          <p:cNvPr id="4" name="Fußzeilenplatzhalter 3">
            <a:extLst>
              <a:ext uri="{FF2B5EF4-FFF2-40B4-BE49-F238E27FC236}">
                <a16:creationId xmlns:a16="http://schemas.microsoft.com/office/drawing/2014/main" id="{5FC6B82B-388E-5296-2544-D71C4AB1E9F8}"/>
              </a:ext>
            </a:extLst>
          </p:cNvPr>
          <p:cNvSpPr>
            <a:spLocks noGrp="1"/>
          </p:cNvSpPr>
          <p:nvPr>
            <p:ph type="ftr" sz="quarter" idx="11"/>
          </p:nvPr>
        </p:nvSpPr>
        <p:spPr/>
        <p:txBody>
          <a:bodyPr/>
          <a:lstStyle/>
          <a:p>
            <a:pPr>
              <a:defRPr/>
            </a:pPr>
            <a:r>
              <a:rPr lang="it-IT"/>
              <a:t>AI Factory Austria AI:AT - PUBLIC</a:t>
            </a:r>
          </a:p>
        </p:txBody>
      </p:sp>
      <p:graphicFrame>
        <p:nvGraphicFramePr>
          <p:cNvPr id="6" name="Diagramm 5">
            <a:extLst>
              <a:ext uri="{FF2B5EF4-FFF2-40B4-BE49-F238E27FC236}">
                <a16:creationId xmlns:a16="http://schemas.microsoft.com/office/drawing/2014/main" id="{C303C796-A613-E716-D8B4-0EE9444EA3CB}"/>
              </a:ext>
            </a:extLst>
          </p:cNvPr>
          <p:cNvGraphicFramePr>
            <a:graphicFrameLocks/>
          </p:cNvGraphicFramePr>
          <p:nvPr/>
        </p:nvGraphicFramePr>
        <p:xfrm>
          <a:off x="1894840" y="1264119"/>
          <a:ext cx="8615680" cy="5008880"/>
        </p:xfrm>
        <a:graphic>
          <a:graphicData uri="http://schemas.openxmlformats.org/drawingml/2006/chart">
            <c:chart xmlns:c="http://schemas.openxmlformats.org/drawingml/2006/chart" xmlns:r="http://schemas.openxmlformats.org/officeDocument/2006/relationships" r:id="rId3"/>
          </a:graphicData>
        </a:graphic>
      </p:graphicFrame>
      <p:sp>
        <p:nvSpPr>
          <p:cNvPr id="7" name="Ellipse 6">
            <a:extLst>
              <a:ext uri="{FF2B5EF4-FFF2-40B4-BE49-F238E27FC236}">
                <a16:creationId xmlns:a16="http://schemas.microsoft.com/office/drawing/2014/main" id="{6A80F6DD-6FAE-B3D8-719D-72334236FAA6}"/>
              </a:ext>
            </a:extLst>
          </p:cNvPr>
          <p:cNvSpPr/>
          <p:nvPr/>
        </p:nvSpPr>
        <p:spPr bwMode="auto">
          <a:xfrm>
            <a:off x="4876799" y="5847079"/>
            <a:ext cx="1304365" cy="416812"/>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8" name="Ellipse 7">
            <a:extLst>
              <a:ext uri="{FF2B5EF4-FFF2-40B4-BE49-F238E27FC236}">
                <a16:creationId xmlns:a16="http://schemas.microsoft.com/office/drawing/2014/main" id="{957EC7AF-5DAD-56D6-05FD-7B008010BD22}"/>
              </a:ext>
            </a:extLst>
          </p:cNvPr>
          <p:cNvSpPr/>
          <p:nvPr/>
        </p:nvSpPr>
        <p:spPr bwMode="auto">
          <a:xfrm>
            <a:off x="3501017" y="5847079"/>
            <a:ext cx="1375783" cy="416812"/>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11" name="Foliennummernplatzhalter 10">
            <a:extLst>
              <a:ext uri="{FF2B5EF4-FFF2-40B4-BE49-F238E27FC236}">
                <a16:creationId xmlns:a16="http://schemas.microsoft.com/office/drawing/2014/main" id="{89E3A15E-CEE2-D855-4FF0-199F0481BE40}"/>
              </a:ext>
            </a:extLst>
          </p:cNvPr>
          <p:cNvSpPr>
            <a:spLocks noGrp="1"/>
          </p:cNvSpPr>
          <p:nvPr>
            <p:ph type="sldNum" sz="quarter" idx="4"/>
          </p:nvPr>
        </p:nvSpPr>
        <p:spPr>
          <a:xfrm>
            <a:off x="430103" y="6455541"/>
            <a:ext cx="428263" cy="416811"/>
          </a:xfrm>
        </p:spPr>
        <p:txBody>
          <a:bodyPr/>
          <a:lstStyle/>
          <a:p>
            <a:pPr>
              <a:defRPr/>
            </a:pPr>
            <a:fld id="{3997A191-BD67-4DAB-9F9A-B2ED0E65D1B9}" type="slidenum">
              <a:rPr lang="de-AT" smtClean="0"/>
              <a:t>12</a:t>
            </a:fld>
            <a:endParaRPr lang="de-AT"/>
          </a:p>
        </p:txBody>
      </p:sp>
    </p:spTree>
    <p:extLst>
      <p:ext uri="{BB962C8B-B14F-4D97-AF65-F5344CB8AC3E}">
        <p14:creationId xmlns:p14="http://schemas.microsoft.com/office/powerpoint/2010/main" val="2956484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1C59BF86-157A-6953-B39B-5B596935A0E3}"/>
              </a:ext>
            </a:extLst>
          </p:cNvPr>
          <p:cNvSpPr>
            <a:spLocks noGrp="1"/>
          </p:cNvSpPr>
          <p:nvPr>
            <p:ph type="ftr" sz="quarter" idx="11"/>
          </p:nvPr>
        </p:nvSpPr>
        <p:spPr/>
        <p:txBody>
          <a:bodyPr/>
          <a:lstStyle/>
          <a:p>
            <a:pPr>
              <a:defRPr/>
            </a:pPr>
            <a:r>
              <a:rPr lang="it-IT"/>
              <a:t>AI Factory Austria AI:AT - PUBLIC</a:t>
            </a:r>
          </a:p>
        </p:txBody>
      </p:sp>
      <p:sp>
        <p:nvSpPr>
          <p:cNvPr id="8" name="Foliennummernplatzhalter 7">
            <a:extLst>
              <a:ext uri="{FF2B5EF4-FFF2-40B4-BE49-F238E27FC236}">
                <a16:creationId xmlns:a16="http://schemas.microsoft.com/office/drawing/2014/main" id="{68041876-CE97-F1DE-FC48-CD72FBDF066A}"/>
              </a:ext>
            </a:extLst>
          </p:cNvPr>
          <p:cNvSpPr>
            <a:spLocks noGrp="1"/>
          </p:cNvSpPr>
          <p:nvPr>
            <p:ph type="sldNum" sz="quarter" idx="12"/>
          </p:nvPr>
        </p:nvSpPr>
        <p:spPr/>
        <p:txBody>
          <a:bodyPr/>
          <a:lstStyle/>
          <a:p>
            <a:pPr>
              <a:defRPr/>
            </a:pPr>
            <a:fld id="{3997A191-BD67-4DAB-9F9A-B2ED0E65D1B9}" type="slidenum">
              <a:rPr lang="de-AT" smtClean="0"/>
              <a:t>13</a:t>
            </a:fld>
            <a:endParaRPr lang="de-AT"/>
          </a:p>
        </p:txBody>
      </p:sp>
      <p:sp>
        <p:nvSpPr>
          <p:cNvPr id="6" name="Textplatzhalter 5">
            <a:extLst>
              <a:ext uri="{FF2B5EF4-FFF2-40B4-BE49-F238E27FC236}">
                <a16:creationId xmlns:a16="http://schemas.microsoft.com/office/drawing/2014/main" id="{19C139EE-2D47-2FCB-F2D2-1A5727977B0A}"/>
              </a:ext>
            </a:extLst>
          </p:cNvPr>
          <p:cNvSpPr>
            <a:spLocks noGrp="1"/>
          </p:cNvSpPr>
          <p:nvPr>
            <p:ph type="body" sz="quarter" idx="19"/>
          </p:nvPr>
        </p:nvSpPr>
        <p:spPr>
          <a:xfrm>
            <a:off x="300038" y="1353671"/>
            <a:ext cx="11591924" cy="4596279"/>
          </a:xfrm>
        </p:spPr>
        <p:txBody>
          <a:bodyPr/>
          <a:lstStyle/>
          <a:p>
            <a:pPr>
              <a:buFont typeface="Symbol" panose="05050102010706020507" pitchFamily="18" charset="2"/>
              <a:buChar char="-"/>
            </a:pPr>
            <a:r>
              <a:rPr lang="en-US"/>
              <a:t>Subliminal </a:t>
            </a:r>
            <a:r>
              <a:rPr lang="en-US" b="1" u="sng">
                <a:solidFill>
                  <a:schemeClr val="accent2"/>
                </a:solidFill>
              </a:rPr>
              <a:t>manipulation</a:t>
            </a:r>
            <a:r>
              <a:rPr lang="en-US"/>
              <a:t> with considerable damage</a:t>
            </a:r>
          </a:p>
          <a:p>
            <a:pPr>
              <a:buFont typeface="Symbol" panose="05050102010706020507" pitchFamily="18" charset="2"/>
              <a:buChar char="-"/>
            </a:pPr>
            <a:endParaRPr lang="en-US" b="1" u="sng">
              <a:solidFill>
                <a:schemeClr val="accent2"/>
              </a:solidFill>
            </a:endParaRPr>
          </a:p>
          <a:p>
            <a:pPr>
              <a:buFont typeface="Symbol" panose="05050102010706020507" pitchFamily="18" charset="2"/>
              <a:buChar char="-"/>
            </a:pPr>
            <a:r>
              <a:rPr lang="en-US" b="1" u="sng">
                <a:solidFill>
                  <a:schemeClr val="accent2"/>
                </a:solidFill>
              </a:rPr>
              <a:t>Exploiting</a:t>
            </a:r>
            <a:r>
              <a:rPr lang="en-US"/>
              <a:t> vulnerable groups of people</a:t>
            </a:r>
          </a:p>
          <a:p>
            <a:pPr>
              <a:buFont typeface="Symbol" panose="05050102010706020507" pitchFamily="18" charset="2"/>
              <a:buChar char="-"/>
            </a:pPr>
            <a:endParaRPr lang="en-US" b="1" u="sng">
              <a:solidFill>
                <a:schemeClr val="accent2"/>
              </a:solidFill>
            </a:endParaRPr>
          </a:p>
          <a:p>
            <a:pPr>
              <a:buFont typeface="Symbol" panose="05050102010706020507" pitchFamily="18" charset="2"/>
              <a:buChar char="-"/>
            </a:pPr>
            <a:r>
              <a:rPr lang="en-US" b="1" u="sng">
                <a:solidFill>
                  <a:schemeClr val="accent2"/>
                </a:solidFill>
              </a:rPr>
              <a:t>Social</a:t>
            </a:r>
            <a:r>
              <a:rPr lang="en-US"/>
              <a:t> scoring with negative impact </a:t>
            </a:r>
          </a:p>
          <a:p>
            <a:pPr>
              <a:buFont typeface="Symbol" panose="05050102010706020507" pitchFamily="18" charset="2"/>
              <a:buChar char="-"/>
            </a:pPr>
            <a:endParaRPr lang="en-US"/>
          </a:p>
          <a:p>
            <a:pPr>
              <a:buFont typeface="Symbol" panose="05050102010706020507" pitchFamily="18" charset="2"/>
              <a:buChar char="-"/>
            </a:pPr>
            <a:r>
              <a:rPr lang="en-US"/>
              <a:t> </a:t>
            </a:r>
            <a:r>
              <a:rPr lang="en-US" b="1" u="sng">
                <a:solidFill>
                  <a:schemeClr val="accent2"/>
                </a:solidFill>
              </a:rPr>
              <a:t>Profiling</a:t>
            </a:r>
            <a:r>
              <a:rPr lang="en-US"/>
              <a:t> to assess whether a crime will be committed</a:t>
            </a:r>
          </a:p>
          <a:p>
            <a:pPr>
              <a:buFont typeface="Symbol" panose="05050102010706020507" pitchFamily="18" charset="2"/>
              <a:buChar char="-"/>
            </a:pPr>
            <a:endParaRPr lang="en-US"/>
          </a:p>
          <a:p>
            <a:pPr>
              <a:buFont typeface="Symbol" panose="05050102010706020507" pitchFamily="18" charset="2"/>
              <a:buChar char="-"/>
            </a:pPr>
            <a:r>
              <a:rPr lang="en-US"/>
              <a:t>Creation of databases for </a:t>
            </a:r>
            <a:r>
              <a:rPr lang="en-US" b="1" u="sng">
                <a:solidFill>
                  <a:schemeClr val="accent2"/>
                </a:solidFill>
              </a:rPr>
              <a:t>facial recognition</a:t>
            </a:r>
            <a:r>
              <a:rPr lang="en-US"/>
              <a:t> from images from the Internet</a:t>
            </a:r>
          </a:p>
          <a:p>
            <a:pPr>
              <a:buFont typeface="Symbol" panose="05050102010706020507" pitchFamily="18" charset="2"/>
              <a:buChar char="-"/>
            </a:pPr>
            <a:endParaRPr lang="en-US" b="1" u="sng">
              <a:solidFill>
                <a:schemeClr val="accent2"/>
              </a:solidFill>
            </a:endParaRPr>
          </a:p>
          <a:p>
            <a:pPr>
              <a:buFont typeface="Symbol" panose="05050102010706020507" pitchFamily="18" charset="2"/>
              <a:buChar char="-"/>
            </a:pPr>
            <a:r>
              <a:rPr lang="en-US" b="1" u="sng">
                <a:solidFill>
                  <a:schemeClr val="accent2"/>
                </a:solidFill>
              </a:rPr>
              <a:t>Emotion recognition </a:t>
            </a:r>
            <a:r>
              <a:rPr lang="en-US"/>
              <a:t>in the workplace or in educational institutions</a:t>
            </a:r>
          </a:p>
          <a:p>
            <a:pPr>
              <a:buFont typeface="Symbol" panose="05050102010706020507" pitchFamily="18" charset="2"/>
              <a:buChar char="-"/>
            </a:pPr>
            <a:endParaRPr lang="en-US" b="1" u="sng">
              <a:solidFill>
                <a:schemeClr val="accent2"/>
              </a:solidFill>
            </a:endParaRPr>
          </a:p>
          <a:p>
            <a:pPr>
              <a:buFont typeface="Symbol" panose="05050102010706020507" pitchFamily="18" charset="2"/>
              <a:buChar char="-"/>
            </a:pPr>
            <a:r>
              <a:rPr lang="en-US" b="1" u="sng">
                <a:solidFill>
                  <a:schemeClr val="accent2"/>
                </a:solidFill>
              </a:rPr>
              <a:t>Biometric categorization</a:t>
            </a:r>
            <a:r>
              <a:rPr lang="en-US"/>
              <a:t> to obtain sensitive data</a:t>
            </a:r>
          </a:p>
          <a:p>
            <a:pPr>
              <a:buFont typeface="Symbol" panose="05050102010706020507" pitchFamily="18" charset="2"/>
              <a:buChar char="-"/>
            </a:pPr>
            <a:endParaRPr lang="en-US" b="1" u="sng">
              <a:solidFill>
                <a:schemeClr val="accent2"/>
              </a:solidFill>
            </a:endParaRPr>
          </a:p>
          <a:p>
            <a:pPr>
              <a:buFont typeface="Symbol" panose="05050102010706020507" pitchFamily="18" charset="2"/>
              <a:buChar char="-"/>
            </a:pPr>
            <a:r>
              <a:rPr lang="en-US" b="1" u="sng">
                <a:solidFill>
                  <a:schemeClr val="accent2"/>
                </a:solidFill>
              </a:rPr>
              <a:t>Remote biometric identification</a:t>
            </a:r>
            <a:r>
              <a:rPr lang="en-US"/>
              <a:t> (with strict exceptions for law enforcement purposes)</a:t>
            </a:r>
            <a:endParaRPr lang="de-DE"/>
          </a:p>
          <a:p>
            <a:endParaRPr lang="de-DE"/>
          </a:p>
        </p:txBody>
      </p:sp>
      <p:sp>
        <p:nvSpPr>
          <p:cNvPr id="2" name="Titel 1">
            <a:extLst>
              <a:ext uri="{FF2B5EF4-FFF2-40B4-BE49-F238E27FC236}">
                <a16:creationId xmlns:a16="http://schemas.microsoft.com/office/drawing/2014/main" id="{535FC20D-FCF1-6B37-347A-164D1366E99C}"/>
              </a:ext>
            </a:extLst>
          </p:cNvPr>
          <p:cNvSpPr>
            <a:spLocks noGrp="1"/>
          </p:cNvSpPr>
          <p:nvPr>
            <p:ph type="title"/>
          </p:nvPr>
        </p:nvSpPr>
        <p:spPr/>
        <p:txBody>
          <a:bodyPr/>
          <a:lstStyle/>
          <a:p>
            <a:r>
              <a:rPr lang="de-DE" err="1"/>
              <a:t>Prohibited</a:t>
            </a:r>
            <a:r>
              <a:rPr lang="de-DE"/>
              <a:t> AI Practices</a:t>
            </a:r>
          </a:p>
        </p:txBody>
      </p:sp>
      <p:sp>
        <p:nvSpPr>
          <p:cNvPr id="5" name="Textfeld 4">
            <a:extLst>
              <a:ext uri="{FF2B5EF4-FFF2-40B4-BE49-F238E27FC236}">
                <a16:creationId xmlns:a16="http://schemas.microsoft.com/office/drawing/2014/main" id="{7EFCE134-BC3B-70AD-7890-C619177BCB01}"/>
              </a:ext>
            </a:extLst>
          </p:cNvPr>
          <p:cNvSpPr txBox="1"/>
          <p:nvPr/>
        </p:nvSpPr>
        <p:spPr bwMode="auto">
          <a:xfrm>
            <a:off x="4576853" y="6455541"/>
            <a:ext cx="3847358"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highlight>
                  <a:srgbClr val="FFFFFF"/>
                </a:highlight>
              </a:rPr>
              <a:t>Art 5 AI Act.</a:t>
            </a:r>
            <a:endParaRPr/>
          </a:p>
        </p:txBody>
      </p:sp>
    </p:spTree>
    <p:extLst>
      <p:ext uri="{BB962C8B-B14F-4D97-AF65-F5344CB8AC3E}">
        <p14:creationId xmlns:p14="http://schemas.microsoft.com/office/powerpoint/2010/main" val="872911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0A4E2A4-55E2-B559-6F90-36E70ECFA73D}"/>
              </a:ext>
            </a:extLst>
          </p:cNvPr>
          <p:cNvPicPr>
            <a:picLocks noChangeAspect="1"/>
          </p:cNvPicPr>
          <p:nvPr/>
        </p:nvPicPr>
        <p:blipFill>
          <a:blip r:embed="rId2"/>
          <a:stretch>
            <a:fillRect/>
          </a:stretch>
        </p:blipFill>
        <p:spPr>
          <a:xfrm>
            <a:off x="1770888" y="553805"/>
            <a:ext cx="8650224" cy="5804799"/>
          </a:xfrm>
          <a:prstGeom prst="rect">
            <a:avLst/>
          </a:prstGeom>
        </p:spPr>
      </p:pic>
      <p:sp>
        <p:nvSpPr>
          <p:cNvPr id="4" name="Fußzeilenplatzhalter 3">
            <a:extLst>
              <a:ext uri="{FF2B5EF4-FFF2-40B4-BE49-F238E27FC236}">
                <a16:creationId xmlns:a16="http://schemas.microsoft.com/office/drawing/2014/main" id="{31B65FE2-C07A-9CCE-512D-9AA510D17C04}"/>
              </a:ext>
            </a:extLst>
          </p:cNvPr>
          <p:cNvSpPr>
            <a:spLocks noGrp="1"/>
          </p:cNvSpPr>
          <p:nvPr>
            <p:ph type="ftr" sz="quarter" idx="11"/>
          </p:nvPr>
        </p:nvSpPr>
        <p:spPr/>
        <p:txBody>
          <a:bodyPr/>
          <a:lstStyle/>
          <a:p>
            <a:pPr>
              <a:defRPr/>
            </a:pPr>
            <a:r>
              <a:rPr lang="it-IT"/>
              <a:t>AI Factory Austria AI:AT - PUBLIC</a:t>
            </a:r>
          </a:p>
        </p:txBody>
      </p:sp>
      <p:sp>
        <p:nvSpPr>
          <p:cNvPr id="5" name="Foliennummernplatzhalter 4">
            <a:extLst>
              <a:ext uri="{FF2B5EF4-FFF2-40B4-BE49-F238E27FC236}">
                <a16:creationId xmlns:a16="http://schemas.microsoft.com/office/drawing/2014/main" id="{8B4B38C8-82FB-7E3A-8FE6-77F38FCA351A}"/>
              </a:ext>
            </a:extLst>
          </p:cNvPr>
          <p:cNvSpPr>
            <a:spLocks noGrp="1"/>
          </p:cNvSpPr>
          <p:nvPr>
            <p:ph type="sldNum" sz="quarter" idx="12"/>
          </p:nvPr>
        </p:nvSpPr>
        <p:spPr/>
        <p:txBody>
          <a:bodyPr/>
          <a:lstStyle/>
          <a:p>
            <a:pPr>
              <a:defRPr/>
            </a:pPr>
            <a:fld id="{3997A191-BD67-4DAB-9F9A-B2ED0E65D1B9}" type="slidenum">
              <a:rPr lang="de-AT" smtClean="0"/>
              <a:t>14</a:t>
            </a:fld>
            <a:endParaRPr lang="de-AT"/>
          </a:p>
        </p:txBody>
      </p:sp>
      <p:sp>
        <p:nvSpPr>
          <p:cNvPr id="9" name="Textplatzhalter 8">
            <a:extLst>
              <a:ext uri="{FF2B5EF4-FFF2-40B4-BE49-F238E27FC236}">
                <a16:creationId xmlns:a16="http://schemas.microsoft.com/office/drawing/2014/main" id="{3B3FA2C5-9174-AEA7-44D1-53A8907DF401}"/>
              </a:ext>
            </a:extLst>
          </p:cNvPr>
          <p:cNvSpPr>
            <a:spLocks noGrp="1"/>
          </p:cNvSpPr>
          <p:nvPr>
            <p:ph type="body" sz="quarter" idx="14"/>
          </p:nvPr>
        </p:nvSpPr>
        <p:spPr/>
        <p:txBody>
          <a:bodyPr/>
          <a:lstStyle/>
          <a:p>
            <a:endParaRPr lang="de-DE"/>
          </a:p>
        </p:txBody>
      </p:sp>
      <p:sp>
        <p:nvSpPr>
          <p:cNvPr id="10" name="Textplatzhalter 9">
            <a:extLst>
              <a:ext uri="{FF2B5EF4-FFF2-40B4-BE49-F238E27FC236}">
                <a16:creationId xmlns:a16="http://schemas.microsoft.com/office/drawing/2014/main" id="{C83618EA-6FE3-3ECD-5997-B418ABFB4164}"/>
              </a:ext>
            </a:extLst>
          </p:cNvPr>
          <p:cNvSpPr>
            <a:spLocks noGrp="1"/>
          </p:cNvSpPr>
          <p:nvPr>
            <p:ph type="body" sz="quarter" idx="19"/>
          </p:nvPr>
        </p:nvSpPr>
        <p:spPr/>
        <p:txBody>
          <a:bodyPr/>
          <a:lstStyle/>
          <a:p>
            <a:endParaRPr lang="de-DE"/>
          </a:p>
        </p:txBody>
      </p:sp>
      <p:sp>
        <p:nvSpPr>
          <p:cNvPr id="2" name="Titel 1">
            <a:extLst>
              <a:ext uri="{FF2B5EF4-FFF2-40B4-BE49-F238E27FC236}">
                <a16:creationId xmlns:a16="http://schemas.microsoft.com/office/drawing/2014/main" id="{8014993D-15B0-88F0-0D63-1440A47C69CE}"/>
              </a:ext>
            </a:extLst>
          </p:cNvPr>
          <p:cNvSpPr>
            <a:spLocks noGrp="1"/>
          </p:cNvSpPr>
          <p:nvPr>
            <p:ph type="title"/>
          </p:nvPr>
        </p:nvSpPr>
        <p:spPr/>
        <p:txBody>
          <a:bodyPr/>
          <a:lstStyle/>
          <a:p>
            <a:r>
              <a:rPr lang="de-DE"/>
              <a:t>High-</a:t>
            </a:r>
            <a:r>
              <a:rPr lang="de-DE" err="1"/>
              <a:t>risk</a:t>
            </a:r>
            <a:r>
              <a:rPr lang="de-DE"/>
              <a:t> AI Systems</a:t>
            </a:r>
          </a:p>
        </p:txBody>
      </p:sp>
      <p:sp>
        <p:nvSpPr>
          <p:cNvPr id="8" name="Textfeld 7">
            <a:extLst>
              <a:ext uri="{FF2B5EF4-FFF2-40B4-BE49-F238E27FC236}">
                <a16:creationId xmlns:a16="http://schemas.microsoft.com/office/drawing/2014/main" id="{1689CEF3-8726-3C1B-C91C-9A086A67D7A2}"/>
              </a:ext>
            </a:extLst>
          </p:cNvPr>
          <p:cNvSpPr txBox="1"/>
          <p:nvPr/>
        </p:nvSpPr>
        <p:spPr bwMode="auto">
          <a:xfrm>
            <a:off x="4576853" y="6455541"/>
            <a:ext cx="3847358"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highlight>
                  <a:srgbClr val="FFFFFF"/>
                </a:highlight>
              </a:rPr>
              <a:t>Art 6 AI Act.</a:t>
            </a:r>
            <a:endParaRPr/>
          </a:p>
        </p:txBody>
      </p:sp>
    </p:spTree>
    <p:extLst>
      <p:ext uri="{BB962C8B-B14F-4D97-AF65-F5344CB8AC3E}">
        <p14:creationId xmlns:p14="http://schemas.microsoft.com/office/powerpoint/2010/main" val="336464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B6C78970-E7D7-C9F4-32D3-9AE4C1F608C5}"/>
              </a:ext>
            </a:extLst>
          </p:cNvPr>
          <p:cNvSpPr>
            <a:spLocks noGrp="1"/>
          </p:cNvSpPr>
          <p:nvPr>
            <p:ph type="ftr" sz="quarter" idx="11"/>
          </p:nvPr>
        </p:nvSpPr>
        <p:spPr/>
        <p:txBody>
          <a:bodyPr/>
          <a:lstStyle/>
          <a:p>
            <a:pPr>
              <a:defRPr/>
            </a:pPr>
            <a:r>
              <a:rPr lang="it-IT"/>
              <a:t>AI Factory Austria AI:AT - PUBLIC</a:t>
            </a:r>
          </a:p>
        </p:txBody>
      </p:sp>
      <p:sp>
        <p:nvSpPr>
          <p:cNvPr id="5" name="Foliennummernplatzhalter 4">
            <a:extLst>
              <a:ext uri="{FF2B5EF4-FFF2-40B4-BE49-F238E27FC236}">
                <a16:creationId xmlns:a16="http://schemas.microsoft.com/office/drawing/2014/main" id="{F48D144B-4FA9-E211-9A77-D8C7A450AE4C}"/>
              </a:ext>
            </a:extLst>
          </p:cNvPr>
          <p:cNvSpPr>
            <a:spLocks noGrp="1"/>
          </p:cNvSpPr>
          <p:nvPr>
            <p:ph type="sldNum" sz="quarter" idx="12"/>
          </p:nvPr>
        </p:nvSpPr>
        <p:spPr/>
        <p:txBody>
          <a:bodyPr/>
          <a:lstStyle/>
          <a:p>
            <a:pPr>
              <a:defRPr/>
            </a:pPr>
            <a:fld id="{3997A191-BD67-4DAB-9F9A-B2ED0E65D1B9}" type="slidenum">
              <a:rPr lang="de-AT" smtClean="0"/>
              <a:t>15</a:t>
            </a:fld>
            <a:endParaRPr lang="de-AT"/>
          </a:p>
        </p:txBody>
      </p:sp>
      <p:sp>
        <p:nvSpPr>
          <p:cNvPr id="8" name="Titel 7">
            <a:extLst>
              <a:ext uri="{FF2B5EF4-FFF2-40B4-BE49-F238E27FC236}">
                <a16:creationId xmlns:a16="http://schemas.microsoft.com/office/drawing/2014/main" id="{50E67DFD-2DF4-0B2C-2061-2C71CAE2D6E3}"/>
              </a:ext>
            </a:extLst>
          </p:cNvPr>
          <p:cNvSpPr>
            <a:spLocks noGrp="1"/>
          </p:cNvSpPr>
          <p:nvPr>
            <p:ph type="title"/>
          </p:nvPr>
        </p:nvSpPr>
        <p:spPr>
          <a:xfrm>
            <a:off x="300038" y="310189"/>
            <a:ext cx="11566524" cy="461665"/>
          </a:xfrm>
        </p:spPr>
        <p:txBody>
          <a:bodyPr/>
          <a:lstStyle/>
          <a:p>
            <a:r>
              <a:rPr lang="de-DE"/>
              <a:t>AI Act Operators </a:t>
            </a:r>
          </a:p>
        </p:txBody>
      </p:sp>
      <p:pic>
        <p:nvPicPr>
          <p:cNvPr id="12" name="Grafik 11" descr="Programmiererin mit einfarbiger Füllung">
            <a:extLst>
              <a:ext uri="{FF2B5EF4-FFF2-40B4-BE49-F238E27FC236}">
                <a16:creationId xmlns:a16="http://schemas.microsoft.com/office/drawing/2014/main" id="{0BF77DF1-A9FB-52DF-E3E1-96AB23B631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68369" y="1911973"/>
            <a:ext cx="1479862" cy="1479862"/>
          </a:xfrm>
          <a:prstGeom prst="rect">
            <a:avLst/>
          </a:prstGeom>
        </p:spPr>
      </p:pic>
      <p:sp>
        <p:nvSpPr>
          <p:cNvPr id="13" name="Textfeld 12">
            <a:extLst>
              <a:ext uri="{FF2B5EF4-FFF2-40B4-BE49-F238E27FC236}">
                <a16:creationId xmlns:a16="http://schemas.microsoft.com/office/drawing/2014/main" id="{466A68B0-AE31-A81C-32B8-969401D15D1A}"/>
              </a:ext>
            </a:extLst>
          </p:cNvPr>
          <p:cNvSpPr txBox="1"/>
          <p:nvPr/>
        </p:nvSpPr>
        <p:spPr>
          <a:xfrm>
            <a:off x="3800503" y="2376172"/>
            <a:ext cx="7012256" cy="1015663"/>
          </a:xfrm>
          <a:prstGeom prst="rect">
            <a:avLst/>
          </a:prstGeom>
          <a:noFill/>
        </p:spPr>
        <p:txBody>
          <a:bodyPr wrap="square" rtlCol="0">
            <a:spAutoFit/>
          </a:bodyPr>
          <a:lstStyle/>
          <a:p>
            <a:r>
              <a:rPr lang="de-DE" sz="2000" b="1" u="sng"/>
              <a:t>Provider</a:t>
            </a:r>
            <a:r>
              <a:rPr lang="hu-HU" sz="2000" b="1" u="sng"/>
              <a:t> </a:t>
            </a:r>
            <a:r>
              <a:rPr lang="en-US" sz="2000" b="1" u="sng"/>
              <a:t>develops</a:t>
            </a:r>
            <a:r>
              <a:rPr lang="en-US" sz="2000"/>
              <a:t> an AI system (general-purpose AI model) </a:t>
            </a:r>
            <a:r>
              <a:rPr lang="en-US" sz="2000" b="1" u="sng"/>
              <a:t>and</a:t>
            </a:r>
            <a:r>
              <a:rPr lang="en-US" sz="2000"/>
              <a:t> </a:t>
            </a:r>
          </a:p>
          <a:p>
            <a:r>
              <a:rPr lang="en-US" sz="2000">
                <a:solidFill>
                  <a:schemeClr val="accent1"/>
                </a:solidFill>
              </a:rPr>
              <a:t>places it on the market</a:t>
            </a:r>
            <a:r>
              <a:rPr lang="en-US" sz="2000"/>
              <a:t> / </a:t>
            </a:r>
            <a:r>
              <a:rPr lang="en-US" sz="2000">
                <a:solidFill>
                  <a:schemeClr val="accent1"/>
                </a:solidFill>
              </a:rPr>
              <a:t>puts the AI system into service</a:t>
            </a:r>
            <a:endParaRPr lang="de-DE" sz="2000">
              <a:solidFill>
                <a:schemeClr val="accent1"/>
              </a:solidFill>
            </a:endParaRPr>
          </a:p>
        </p:txBody>
      </p:sp>
      <p:pic>
        <p:nvPicPr>
          <p:cNvPr id="17" name="Grafik 16" descr="Programmierer mit einfarbiger Füllung">
            <a:extLst>
              <a:ext uri="{FF2B5EF4-FFF2-40B4-BE49-F238E27FC236}">
                <a16:creationId xmlns:a16="http://schemas.microsoft.com/office/drawing/2014/main" id="{044496D5-174F-0295-7FD8-DD6962D334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8300" y="2222962"/>
            <a:ext cx="1352272" cy="1352272"/>
          </a:xfrm>
          <a:prstGeom prst="rect">
            <a:avLst/>
          </a:prstGeom>
        </p:spPr>
      </p:pic>
      <p:sp>
        <p:nvSpPr>
          <p:cNvPr id="2" name="Textfeld 1">
            <a:extLst>
              <a:ext uri="{FF2B5EF4-FFF2-40B4-BE49-F238E27FC236}">
                <a16:creationId xmlns:a16="http://schemas.microsoft.com/office/drawing/2014/main" id="{7E6F9EB4-3C38-5057-59BD-A3A316CBA97B}"/>
              </a:ext>
            </a:extLst>
          </p:cNvPr>
          <p:cNvSpPr txBox="1"/>
          <p:nvPr/>
        </p:nvSpPr>
        <p:spPr bwMode="auto">
          <a:xfrm>
            <a:off x="4576853" y="6455541"/>
            <a:ext cx="3847358"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highlight>
                  <a:srgbClr val="FFFFFF"/>
                </a:highlight>
              </a:rPr>
              <a:t>Art 3 Sec 3 AI-Act.</a:t>
            </a:r>
            <a:endParaRPr/>
          </a:p>
        </p:txBody>
      </p:sp>
    </p:spTree>
    <p:extLst>
      <p:ext uri="{BB962C8B-B14F-4D97-AF65-F5344CB8AC3E}">
        <p14:creationId xmlns:p14="http://schemas.microsoft.com/office/powerpoint/2010/main" val="1855005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D92D0CAE-A068-C6D7-07BA-3CEABE54559B}"/>
              </a:ext>
            </a:extLst>
          </p:cNvPr>
          <p:cNvSpPr>
            <a:spLocks noGrp="1"/>
          </p:cNvSpPr>
          <p:nvPr>
            <p:ph type="ftr" sz="quarter" idx="11"/>
          </p:nvPr>
        </p:nvSpPr>
        <p:spPr/>
        <p:txBody>
          <a:bodyPr/>
          <a:lstStyle/>
          <a:p>
            <a:pPr>
              <a:defRPr/>
            </a:pPr>
            <a:r>
              <a:rPr lang="it-IT"/>
              <a:t>AI Factory Austria AI:AT - PUBLIC</a:t>
            </a:r>
          </a:p>
        </p:txBody>
      </p:sp>
      <p:sp>
        <p:nvSpPr>
          <p:cNvPr id="3" name="Foliennummernplatzhalter 2">
            <a:extLst>
              <a:ext uri="{FF2B5EF4-FFF2-40B4-BE49-F238E27FC236}">
                <a16:creationId xmlns:a16="http://schemas.microsoft.com/office/drawing/2014/main" id="{A092E9BC-25F7-22B9-46C6-8DC63503AAE2}"/>
              </a:ext>
            </a:extLst>
          </p:cNvPr>
          <p:cNvSpPr>
            <a:spLocks noGrp="1"/>
          </p:cNvSpPr>
          <p:nvPr>
            <p:ph type="sldNum" sz="quarter" idx="12"/>
          </p:nvPr>
        </p:nvSpPr>
        <p:spPr/>
        <p:txBody>
          <a:bodyPr/>
          <a:lstStyle/>
          <a:p>
            <a:pPr>
              <a:defRPr/>
            </a:pPr>
            <a:fld id="{CE57374C-9EA5-413F-9AB4-C523A85E2A5F}" type="slidenum">
              <a:rPr lang="en-GB" smtClean="0"/>
              <a:t>16</a:t>
            </a:fld>
            <a:endParaRPr lang="en-GB"/>
          </a:p>
        </p:txBody>
      </p:sp>
      <p:sp>
        <p:nvSpPr>
          <p:cNvPr id="7" name="Textfeld 6">
            <a:extLst>
              <a:ext uri="{FF2B5EF4-FFF2-40B4-BE49-F238E27FC236}">
                <a16:creationId xmlns:a16="http://schemas.microsoft.com/office/drawing/2014/main" id="{1D888271-3DC9-0541-A5D6-958477759F28}"/>
              </a:ext>
            </a:extLst>
          </p:cNvPr>
          <p:cNvSpPr txBox="1"/>
          <p:nvPr/>
        </p:nvSpPr>
        <p:spPr>
          <a:xfrm>
            <a:off x="5214677" y="2492345"/>
            <a:ext cx="7012256" cy="707886"/>
          </a:xfrm>
          <a:prstGeom prst="rect">
            <a:avLst/>
          </a:prstGeom>
          <a:noFill/>
        </p:spPr>
        <p:txBody>
          <a:bodyPr wrap="square" rtlCol="0">
            <a:spAutoFit/>
          </a:bodyPr>
          <a:lstStyle/>
          <a:p>
            <a:r>
              <a:rPr lang="de-DE" sz="2000" b="1" u="sng" err="1"/>
              <a:t>Deployer</a:t>
            </a:r>
            <a:br>
              <a:rPr lang="de-DE" sz="2000"/>
            </a:br>
            <a:r>
              <a:rPr lang="en-US" sz="2000">
                <a:solidFill>
                  <a:schemeClr val="accent1"/>
                </a:solidFill>
              </a:rPr>
              <a:t>using an AI system</a:t>
            </a:r>
            <a:r>
              <a:rPr lang="en-US" sz="2000"/>
              <a:t> under its authority</a:t>
            </a:r>
            <a:endParaRPr lang="de-DE" sz="2000"/>
          </a:p>
        </p:txBody>
      </p:sp>
      <p:pic>
        <p:nvPicPr>
          <p:cNvPr id="8" name="Grafik 7" descr="Arbeiten von zu Hause Schreibtisch mit einfarbiger Füllung">
            <a:extLst>
              <a:ext uri="{FF2B5EF4-FFF2-40B4-BE49-F238E27FC236}">
                <a16:creationId xmlns:a16="http://schemas.microsoft.com/office/drawing/2014/main" id="{49A76B85-C1DE-B3B0-64C3-B4550A0231B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49705" y="2085542"/>
            <a:ext cx="1521492" cy="1521492"/>
          </a:xfrm>
          <a:prstGeom prst="rect">
            <a:avLst/>
          </a:prstGeom>
        </p:spPr>
      </p:pic>
      <p:pic>
        <p:nvPicPr>
          <p:cNvPr id="10" name="Grafik 9" descr="Büromitarbeiter mit einfarbiger Füllung">
            <a:extLst>
              <a:ext uri="{FF2B5EF4-FFF2-40B4-BE49-F238E27FC236}">
                <a16:creationId xmlns:a16="http://schemas.microsoft.com/office/drawing/2014/main" id="{4AB29515-3D0B-22B2-7B12-DBB34FD21E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02308" y="2145152"/>
            <a:ext cx="1402272" cy="1402272"/>
          </a:xfrm>
          <a:prstGeom prst="rect">
            <a:avLst/>
          </a:prstGeom>
        </p:spPr>
      </p:pic>
      <p:pic>
        <p:nvPicPr>
          <p:cNvPr id="37" name="Grafik 36" descr="Büromitarbeiterin mit einfarbiger Füllung">
            <a:extLst>
              <a:ext uri="{FF2B5EF4-FFF2-40B4-BE49-F238E27FC236}">
                <a16:creationId xmlns:a16="http://schemas.microsoft.com/office/drawing/2014/main" id="{0E517BE5-0E5E-4F4B-64DD-C464E2A57C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8051" y="2085542"/>
            <a:ext cx="1402273" cy="1402273"/>
          </a:xfrm>
          <a:prstGeom prst="rect">
            <a:avLst/>
          </a:prstGeom>
        </p:spPr>
      </p:pic>
      <p:sp>
        <p:nvSpPr>
          <p:cNvPr id="4" name="Textfeld 3">
            <a:extLst>
              <a:ext uri="{FF2B5EF4-FFF2-40B4-BE49-F238E27FC236}">
                <a16:creationId xmlns:a16="http://schemas.microsoft.com/office/drawing/2014/main" id="{28FEB777-B905-DEE2-BE13-09CA92A68623}"/>
              </a:ext>
            </a:extLst>
          </p:cNvPr>
          <p:cNvSpPr txBox="1"/>
          <p:nvPr/>
        </p:nvSpPr>
        <p:spPr bwMode="auto">
          <a:xfrm>
            <a:off x="4576853" y="6455541"/>
            <a:ext cx="3847358" cy="153888"/>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a:highlight>
                  <a:srgbClr val="FFFFFF"/>
                </a:highlight>
              </a:rPr>
              <a:t>Art 3 Sec 4 AI-Act.</a:t>
            </a:r>
            <a:endParaRPr/>
          </a:p>
        </p:txBody>
      </p:sp>
      <p:sp>
        <p:nvSpPr>
          <p:cNvPr id="11" name="Titel 7">
            <a:extLst>
              <a:ext uri="{FF2B5EF4-FFF2-40B4-BE49-F238E27FC236}">
                <a16:creationId xmlns:a16="http://schemas.microsoft.com/office/drawing/2014/main" id="{20DE9643-A1F3-2869-6694-B0FBC1337DCF}"/>
              </a:ext>
            </a:extLst>
          </p:cNvPr>
          <p:cNvSpPr>
            <a:spLocks noGrp="1"/>
          </p:cNvSpPr>
          <p:nvPr>
            <p:ph type="title"/>
          </p:nvPr>
        </p:nvSpPr>
        <p:spPr>
          <a:xfrm>
            <a:off x="300038" y="310189"/>
            <a:ext cx="11566524" cy="461665"/>
          </a:xfrm>
        </p:spPr>
        <p:txBody>
          <a:bodyPr/>
          <a:lstStyle/>
          <a:p>
            <a:r>
              <a:rPr lang="de-DE"/>
              <a:t>AI Act Operators </a:t>
            </a:r>
          </a:p>
        </p:txBody>
      </p:sp>
    </p:spTree>
    <p:extLst>
      <p:ext uri="{BB962C8B-B14F-4D97-AF65-F5344CB8AC3E}">
        <p14:creationId xmlns:p14="http://schemas.microsoft.com/office/powerpoint/2010/main" val="3887487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A79204D-62BC-059A-D8DA-373128B10811}"/>
              </a:ext>
            </a:extLst>
          </p:cNvPr>
          <p:cNvSpPr>
            <a:spLocks noGrp="1"/>
          </p:cNvSpPr>
          <p:nvPr>
            <p:ph type="ftr" sz="quarter" idx="11"/>
          </p:nvPr>
        </p:nvSpPr>
        <p:spPr/>
        <p:txBody>
          <a:bodyPr/>
          <a:lstStyle/>
          <a:p>
            <a:pPr>
              <a:defRPr/>
            </a:pPr>
            <a:r>
              <a:rPr lang="it-IT"/>
              <a:t>AI Factory Austria AI:AT - PUBLIC</a:t>
            </a:r>
          </a:p>
        </p:txBody>
      </p:sp>
      <p:sp>
        <p:nvSpPr>
          <p:cNvPr id="3" name="Foliennummernplatzhalter 2">
            <a:extLst>
              <a:ext uri="{FF2B5EF4-FFF2-40B4-BE49-F238E27FC236}">
                <a16:creationId xmlns:a16="http://schemas.microsoft.com/office/drawing/2014/main" id="{BDCEFBE5-1DCE-7283-54AF-66FAD75C41A3}"/>
              </a:ext>
            </a:extLst>
          </p:cNvPr>
          <p:cNvSpPr>
            <a:spLocks noGrp="1"/>
          </p:cNvSpPr>
          <p:nvPr>
            <p:ph type="sldNum" sz="quarter" idx="12"/>
          </p:nvPr>
        </p:nvSpPr>
        <p:spPr/>
        <p:txBody>
          <a:bodyPr/>
          <a:lstStyle/>
          <a:p>
            <a:pPr>
              <a:defRPr/>
            </a:pPr>
            <a:fld id="{CE57374C-9EA5-413F-9AB4-C523A85E2A5F}" type="slidenum">
              <a:rPr lang="en-GB" smtClean="0"/>
              <a:t>17</a:t>
            </a:fld>
            <a:endParaRPr lang="en-GB"/>
          </a:p>
        </p:txBody>
      </p:sp>
      <p:sp>
        <p:nvSpPr>
          <p:cNvPr id="5" name="Textplatzhalter 4">
            <a:extLst>
              <a:ext uri="{FF2B5EF4-FFF2-40B4-BE49-F238E27FC236}">
                <a16:creationId xmlns:a16="http://schemas.microsoft.com/office/drawing/2014/main" id="{2046CF79-30C8-BA27-CA2F-6CD4ADFBCE46}"/>
              </a:ext>
            </a:extLst>
          </p:cNvPr>
          <p:cNvSpPr>
            <a:spLocks noGrp="1"/>
          </p:cNvSpPr>
          <p:nvPr>
            <p:ph type="body" sz="quarter" idx="19"/>
          </p:nvPr>
        </p:nvSpPr>
        <p:spPr/>
        <p:txBody>
          <a:bodyPr/>
          <a:lstStyle/>
          <a:p>
            <a:endParaRPr lang="de-DE"/>
          </a:p>
        </p:txBody>
      </p:sp>
      <p:pic>
        <p:nvPicPr>
          <p:cNvPr id="8" name="Grafik 7">
            <a:extLst>
              <a:ext uri="{FF2B5EF4-FFF2-40B4-BE49-F238E27FC236}">
                <a16:creationId xmlns:a16="http://schemas.microsoft.com/office/drawing/2014/main" id="{27D5C05D-C399-FF7F-E69E-ED4E676BCFCD}"/>
              </a:ext>
            </a:extLst>
          </p:cNvPr>
          <p:cNvPicPr>
            <a:picLocks noChangeAspect="1"/>
          </p:cNvPicPr>
          <p:nvPr/>
        </p:nvPicPr>
        <p:blipFill>
          <a:blip r:embed="rId2"/>
          <a:stretch>
            <a:fillRect/>
          </a:stretch>
        </p:blipFill>
        <p:spPr>
          <a:xfrm>
            <a:off x="134123" y="1107347"/>
            <a:ext cx="6328280" cy="4480661"/>
          </a:xfrm>
          <a:prstGeom prst="rect">
            <a:avLst/>
          </a:prstGeom>
        </p:spPr>
      </p:pic>
      <p:sp>
        <p:nvSpPr>
          <p:cNvPr id="10" name="Titel 9">
            <a:extLst>
              <a:ext uri="{FF2B5EF4-FFF2-40B4-BE49-F238E27FC236}">
                <a16:creationId xmlns:a16="http://schemas.microsoft.com/office/drawing/2014/main" id="{72CA30AF-B559-1D15-9BDE-AA4F4CE887BC}"/>
              </a:ext>
            </a:extLst>
          </p:cNvPr>
          <p:cNvSpPr>
            <a:spLocks noGrp="1"/>
          </p:cNvSpPr>
          <p:nvPr>
            <p:ph type="title"/>
          </p:nvPr>
        </p:nvSpPr>
        <p:spPr/>
        <p:txBody>
          <a:bodyPr/>
          <a:lstStyle/>
          <a:p>
            <a:r>
              <a:rPr lang="de-DE" err="1"/>
              <a:t>Obligations</a:t>
            </a:r>
            <a:endParaRPr lang="de-DE"/>
          </a:p>
        </p:txBody>
      </p:sp>
      <p:sp>
        <p:nvSpPr>
          <p:cNvPr id="11" name="Ellipse 10">
            <a:extLst>
              <a:ext uri="{FF2B5EF4-FFF2-40B4-BE49-F238E27FC236}">
                <a16:creationId xmlns:a16="http://schemas.microsoft.com/office/drawing/2014/main" id="{5C60AE50-8BE9-25DD-58D3-0DA399643A80}"/>
              </a:ext>
            </a:extLst>
          </p:cNvPr>
          <p:cNvSpPr/>
          <p:nvPr/>
        </p:nvSpPr>
        <p:spPr bwMode="auto">
          <a:xfrm>
            <a:off x="33553" y="2066543"/>
            <a:ext cx="6354663" cy="567743"/>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pic>
        <p:nvPicPr>
          <p:cNvPr id="15" name="Grafik 14">
            <a:extLst>
              <a:ext uri="{FF2B5EF4-FFF2-40B4-BE49-F238E27FC236}">
                <a16:creationId xmlns:a16="http://schemas.microsoft.com/office/drawing/2014/main" id="{3B8E7539-2DDC-EAE1-EF0B-8A31F8C3F539}"/>
              </a:ext>
            </a:extLst>
          </p:cNvPr>
          <p:cNvPicPr>
            <a:picLocks noChangeAspect="1"/>
          </p:cNvPicPr>
          <p:nvPr/>
        </p:nvPicPr>
        <p:blipFill>
          <a:blip r:embed="rId3"/>
          <a:stretch>
            <a:fillRect/>
          </a:stretch>
        </p:blipFill>
        <p:spPr>
          <a:xfrm>
            <a:off x="6462403" y="1126066"/>
            <a:ext cx="5712907" cy="4023460"/>
          </a:xfrm>
          <a:prstGeom prst="rect">
            <a:avLst/>
          </a:prstGeom>
        </p:spPr>
      </p:pic>
      <p:sp>
        <p:nvSpPr>
          <p:cNvPr id="16" name="Ellipse 15">
            <a:extLst>
              <a:ext uri="{FF2B5EF4-FFF2-40B4-BE49-F238E27FC236}">
                <a16:creationId xmlns:a16="http://schemas.microsoft.com/office/drawing/2014/main" id="{EA8A0F96-DAD5-0E6B-2DBA-6AB2B7238251}"/>
              </a:ext>
            </a:extLst>
          </p:cNvPr>
          <p:cNvSpPr/>
          <p:nvPr/>
        </p:nvSpPr>
        <p:spPr bwMode="auto">
          <a:xfrm>
            <a:off x="6536589" y="2066543"/>
            <a:ext cx="5392556" cy="489317"/>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4" name="Textfeld 3">
            <a:extLst>
              <a:ext uri="{FF2B5EF4-FFF2-40B4-BE49-F238E27FC236}">
                <a16:creationId xmlns:a16="http://schemas.microsoft.com/office/drawing/2014/main" id="{84ED9B4F-625C-C5C2-2173-3CE7D085EBD6}"/>
              </a:ext>
            </a:extLst>
          </p:cNvPr>
          <p:cNvSpPr txBox="1"/>
          <p:nvPr/>
        </p:nvSpPr>
        <p:spPr bwMode="auto">
          <a:xfrm>
            <a:off x="300038" y="6088314"/>
            <a:ext cx="5311256" cy="307777"/>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i="1">
                <a:highlight>
                  <a:srgbClr val="FFFFFF"/>
                </a:highlight>
              </a:rPr>
              <a:t>Rundfunk und Telekom Regulierungs-GmbH (RTR-GmbH)</a:t>
            </a:r>
            <a:r>
              <a:rPr lang="de-DE" sz="1000">
                <a:highlight>
                  <a:srgbClr val="FFFFFF"/>
                </a:highlight>
              </a:rPr>
              <a:t>, Provider </a:t>
            </a:r>
            <a:r>
              <a:rPr lang="de-DE" sz="1000" err="1">
                <a:highlight>
                  <a:srgbClr val="FFFFFF"/>
                </a:highlight>
              </a:rPr>
              <a:t>obligations</a:t>
            </a:r>
            <a:r>
              <a:rPr lang="de-DE" sz="1000">
                <a:highlight>
                  <a:srgbClr val="FFFFFF"/>
                </a:highlight>
              </a:rPr>
              <a:t> in </a:t>
            </a:r>
            <a:r>
              <a:rPr lang="de-DE" sz="1000" err="1">
                <a:highlight>
                  <a:srgbClr val="FFFFFF"/>
                </a:highlight>
              </a:rPr>
              <a:t>the</a:t>
            </a:r>
            <a:r>
              <a:rPr lang="de-DE" sz="1000">
                <a:highlight>
                  <a:srgbClr val="FFFFFF"/>
                </a:highlight>
              </a:rPr>
              <a:t> AI Act, &lt;</a:t>
            </a:r>
            <a:r>
              <a:rPr lang="de-DE" sz="1000">
                <a:highlight>
                  <a:srgbClr val="FFFFFF"/>
                </a:highlight>
                <a:hlinkClick r:id="rId4"/>
              </a:rPr>
              <a:t>https://www.rtr.at/rtr/service/ki-servicestelle/ai-act/Provider_obligations.en.html</a:t>
            </a:r>
            <a:r>
              <a:rPr lang="de-DE" sz="1000">
                <a:highlight>
                  <a:srgbClr val="FFFFFF"/>
                </a:highlight>
              </a:rPr>
              <a:t>&gt;.</a:t>
            </a:r>
            <a:endParaRPr/>
          </a:p>
        </p:txBody>
      </p:sp>
      <p:sp>
        <p:nvSpPr>
          <p:cNvPr id="6" name="Textfeld 5">
            <a:extLst>
              <a:ext uri="{FF2B5EF4-FFF2-40B4-BE49-F238E27FC236}">
                <a16:creationId xmlns:a16="http://schemas.microsoft.com/office/drawing/2014/main" id="{B42ADA31-484D-1ADF-FF28-1DE6100CA3A8}"/>
              </a:ext>
            </a:extLst>
          </p:cNvPr>
          <p:cNvSpPr txBox="1"/>
          <p:nvPr/>
        </p:nvSpPr>
        <p:spPr bwMode="auto">
          <a:xfrm>
            <a:off x="6462403" y="6092692"/>
            <a:ext cx="4684356" cy="461665"/>
          </a:xfrm>
          <a:prstGeom prst="rect">
            <a:avLst/>
          </a:prstGeom>
          <a:solidFill>
            <a:schemeClr val="bg1"/>
          </a:solidFill>
          <a:ln>
            <a:noFill/>
          </a:ln>
        </p:spPr>
        <p:txBody>
          <a:bodyPr vert="horz" wrap="square" lIns="0" tIns="0" rIns="0" bIns="0" numCol="1" rtlCol="0" anchor="t" anchorCtr="0" compatLnSpc="1">
            <a:prstTxWarp prst="textNoShape">
              <a:avLst/>
            </a:prstTxWarp>
            <a:spAutoFit/>
          </a:bodyPr>
          <a:lstStyle/>
          <a:p>
            <a:pPr>
              <a:spcBef>
                <a:spcPts val="400"/>
              </a:spcBef>
              <a:defRPr/>
            </a:pPr>
            <a:r>
              <a:rPr lang="de-DE" sz="1000" i="1">
                <a:highlight>
                  <a:srgbClr val="FFFFFF"/>
                </a:highlight>
              </a:rPr>
              <a:t>Rundfunk und Telekom Regulierungs-GmbH (RTR-GmbH)</a:t>
            </a:r>
            <a:r>
              <a:rPr lang="de-DE" sz="1000">
                <a:highlight>
                  <a:srgbClr val="FFFFFF"/>
                </a:highlight>
              </a:rPr>
              <a:t>, AI Act: </a:t>
            </a:r>
            <a:r>
              <a:rPr lang="de-DE" sz="1000" err="1">
                <a:highlight>
                  <a:srgbClr val="FFFFFF"/>
                </a:highlight>
              </a:rPr>
              <a:t>Deployer</a:t>
            </a:r>
            <a:r>
              <a:rPr lang="de-DE" sz="1000">
                <a:highlight>
                  <a:srgbClr val="FFFFFF"/>
                </a:highlight>
              </a:rPr>
              <a:t> </a:t>
            </a:r>
            <a:r>
              <a:rPr lang="de-DE" sz="1000" err="1">
                <a:highlight>
                  <a:srgbClr val="FFFFFF"/>
                </a:highlight>
              </a:rPr>
              <a:t>Obligations</a:t>
            </a:r>
            <a:r>
              <a:rPr lang="de-DE" sz="1000">
                <a:highlight>
                  <a:srgbClr val="FFFFFF"/>
                </a:highlight>
              </a:rPr>
              <a:t>, &lt;</a:t>
            </a:r>
            <a:r>
              <a:rPr lang="de-DE" sz="1000">
                <a:highlight>
                  <a:srgbClr val="FFFFFF"/>
                </a:highlight>
                <a:hlinkClick r:id="rId5"/>
              </a:rPr>
              <a:t>https://www.rtr.at/rtr/service/ki-servicestelle/ai-act/Deployer_obligations.en.html</a:t>
            </a:r>
            <a:r>
              <a:rPr lang="de-DE" sz="1000">
                <a:highlight>
                  <a:srgbClr val="FFFFFF"/>
                </a:highlight>
              </a:rPr>
              <a:t>&gt;.</a:t>
            </a:r>
            <a:endParaRPr/>
          </a:p>
        </p:txBody>
      </p:sp>
      <p:sp>
        <p:nvSpPr>
          <p:cNvPr id="7" name="Ellipse 6">
            <a:extLst>
              <a:ext uri="{FF2B5EF4-FFF2-40B4-BE49-F238E27FC236}">
                <a16:creationId xmlns:a16="http://schemas.microsoft.com/office/drawing/2014/main" id="{F3A72986-22EB-4F57-7410-4C5175C57D0C}"/>
              </a:ext>
            </a:extLst>
          </p:cNvPr>
          <p:cNvSpPr/>
          <p:nvPr/>
        </p:nvSpPr>
        <p:spPr bwMode="auto">
          <a:xfrm>
            <a:off x="2034988" y="1162837"/>
            <a:ext cx="1860177" cy="457565"/>
          </a:xfrm>
          <a:prstGeom prst="ellipse">
            <a:avLst/>
          </a:prstGeom>
          <a:noFill/>
          <a:ln w="666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9" name="Ellipse 8">
            <a:extLst>
              <a:ext uri="{FF2B5EF4-FFF2-40B4-BE49-F238E27FC236}">
                <a16:creationId xmlns:a16="http://schemas.microsoft.com/office/drawing/2014/main" id="{6DA1DAB8-C7D1-A7E9-160A-1A297659B763}"/>
              </a:ext>
            </a:extLst>
          </p:cNvPr>
          <p:cNvSpPr/>
          <p:nvPr/>
        </p:nvSpPr>
        <p:spPr bwMode="auto">
          <a:xfrm>
            <a:off x="8099552" y="1138739"/>
            <a:ext cx="1860177" cy="457565"/>
          </a:xfrm>
          <a:prstGeom prst="ellipse">
            <a:avLst/>
          </a:prstGeom>
          <a:noFill/>
          <a:ln w="666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83832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880044" name="Fußzeilenplatzhalter 2">
            <a:extLst>
              <a:ext uri="{FF2B5EF4-FFF2-40B4-BE49-F238E27FC236}">
                <a16:creationId xmlns:a16="http://schemas.microsoft.com/office/drawing/2014/main" id="{BABD4C2F-DDA0-2A0C-ACF7-76E5C5F95538}"/>
              </a:ext>
            </a:extLst>
          </p:cNvPr>
          <p:cNvSpPr>
            <a:spLocks noGrp="1"/>
          </p:cNvSpPr>
          <p:nvPr>
            <p:ph type="ftr" idx="11"/>
          </p:nvPr>
        </p:nvSpPr>
        <p:spPr/>
        <p:txBody>
          <a:bodyPr/>
          <a:lstStyle/>
          <a:p>
            <a:pPr>
              <a:buNone/>
            </a:pPr>
            <a:r>
              <a:t>AI Factory Austria AI:AT - PUBLIC</a:t>
            </a:r>
          </a:p>
        </p:txBody>
      </p:sp>
      <p:sp>
        <p:nvSpPr>
          <p:cNvPr id="503324809" name="Titel 1">
            <a:extLst>
              <a:ext uri="{FF2B5EF4-FFF2-40B4-BE49-F238E27FC236}">
                <a16:creationId xmlns:a16="http://schemas.microsoft.com/office/drawing/2014/main" id="{503E997E-11C9-1ED8-B609-D89C9807BC82}"/>
              </a:ext>
            </a:extLst>
          </p:cNvPr>
          <p:cNvSpPr>
            <a:spLocks noGrp="1"/>
          </p:cNvSpPr>
          <p:nvPr>
            <p:ph type="title"/>
          </p:nvPr>
        </p:nvSpPr>
        <p:spPr>
          <a:xfrm>
            <a:off x="325438" y="296863"/>
            <a:ext cx="11566524" cy="461665"/>
          </a:xfrm>
        </p:spPr>
        <p:txBody>
          <a:bodyPr/>
          <a:lstStyle/>
          <a:p>
            <a:pPr>
              <a:buNone/>
            </a:pPr>
            <a:r>
              <a:t>When is the AI Act applicable?</a:t>
            </a:r>
          </a:p>
        </p:txBody>
      </p:sp>
      <p:sp>
        <p:nvSpPr>
          <p:cNvPr id="3" name="Pfeil: eingekerbt nach rechts 2">
            <a:extLst>
              <a:ext uri="{FF2B5EF4-FFF2-40B4-BE49-F238E27FC236}">
                <a16:creationId xmlns:a16="http://schemas.microsoft.com/office/drawing/2014/main" id="{CD4A29FC-21B9-1E30-81C3-038B3FF146D8}"/>
              </a:ext>
            </a:extLst>
          </p:cNvPr>
          <p:cNvSpPr>
            <a:spLocks noGrp="1"/>
          </p:cNvSpPr>
          <p:nvPr/>
        </p:nvSpPr>
        <p:spPr>
          <a:xfrm>
            <a:off x="294539" y="2608526"/>
            <a:ext cx="11597422" cy="2013279"/>
          </a:xfrm>
          <a:prstGeom prst="notchedRightArrow">
            <a:avLst>
              <a:gd name="adj1" fmla="val 50000"/>
              <a:gd name="adj2" fmla="val 50000"/>
            </a:avLst>
          </a:prstGeom>
        </p:spPr>
        <p:style>
          <a:lnRef idx="0">
            <a:schemeClr val="accent1">
              <a:lumOff val="0"/>
            </a:schemeClr>
          </a:lnRef>
          <a:fillRef idx="1">
            <a:schemeClr val="accent1">
              <a:tint val="40000"/>
              <a:lumOff val="0"/>
            </a:schemeClr>
          </a:fillRef>
          <a:effectRef idx="0">
            <a:schemeClr val="accent1">
              <a:tint val="40000"/>
              <a:lumOff val="0"/>
            </a:schemeClr>
          </a:effectRef>
          <a:fontRef idx="minor">
            <a:schemeClr val="dk1">
              <a:lumOff val="0"/>
            </a:schemeClr>
          </a:fontRef>
        </p:style>
        <p:txBody>
          <a:bodyPr/>
          <a:lstStyle/>
          <a:p>
            <a:pPr>
              <a:buNone/>
            </a:pPr>
            <a:endParaRPr/>
          </a:p>
        </p:txBody>
      </p:sp>
      <p:sp>
        <p:nvSpPr>
          <p:cNvPr id="4" name="Freihandform: Form 3">
            <a:extLst>
              <a:ext uri="{FF2B5EF4-FFF2-40B4-BE49-F238E27FC236}">
                <a16:creationId xmlns:a16="http://schemas.microsoft.com/office/drawing/2014/main" id="{AE030439-C4D1-727F-EEBD-BB3DE31DD3E2}"/>
              </a:ext>
            </a:extLst>
          </p:cNvPr>
          <p:cNvSpPr>
            <a:spLocks noGrp="1"/>
          </p:cNvSpPr>
          <p:nvPr/>
        </p:nvSpPr>
        <p:spPr>
          <a:xfrm>
            <a:off x="297405" y="1098567"/>
            <a:ext cx="2025665" cy="2013279"/>
          </a:xfrm>
          <a:custGeom>
            <a:avLst/>
            <a:gdLst>
              <a:gd name="connsiteX0" fmla="*/ 0 w 1669111"/>
              <a:gd name="connsiteY0" fmla="*/ 0 h 2013279"/>
              <a:gd name="connsiteX1" fmla="*/ 1669111 w 1669111"/>
              <a:gd name="connsiteY1" fmla="*/ 0 h 2013279"/>
              <a:gd name="connsiteX2" fmla="*/ 1669111 w 1669111"/>
              <a:gd name="connsiteY2" fmla="*/ 2013279 h 2013279"/>
              <a:gd name="connsiteX3" fmla="*/ 0 w 1669111"/>
              <a:gd name="connsiteY3" fmla="*/ 2013279 h 2013279"/>
              <a:gd name="connsiteX4" fmla="*/ 0 w 1669111"/>
              <a:gd name="connsiteY4" fmla="*/ 0 h 2013279"/>
            </a:gdLst>
            <a:ahLst/>
            <a:cxnLst/>
            <a:rect l="l" t="t" r="r" b="b"/>
            <a:pathLst>
              <a:path w="1669111" h="2013279">
                <a:moveTo>
                  <a:pt x="0" y="0"/>
                </a:moveTo>
                <a:lnTo>
                  <a:pt x="1669111" y="0"/>
                </a:lnTo>
                <a:lnTo>
                  <a:pt x="1669111" y="2013279"/>
                </a:lnTo>
                <a:lnTo>
                  <a:pt x="0" y="2013279"/>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13792" tIns="113792" rIns="113792" bIns="113792" anchor="b">
            <a:noAutofit/>
          </a:bodyPr>
          <a:lstStyle/>
          <a:p>
            <a:pPr lvl="0" defTabSz="711200">
              <a:lnSpc>
                <a:spcPct val="90000"/>
              </a:lnSpc>
              <a:buNone/>
            </a:pPr>
            <a:r>
              <a:t>02/2025:</a:t>
            </a:r>
            <a:br/>
            <a:r>
              <a:t>Chapters I and II</a:t>
            </a:r>
          </a:p>
        </p:txBody>
      </p:sp>
      <p:sp>
        <p:nvSpPr>
          <p:cNvPr id="5" name="Ellipse 4">
            <a:extLst>
              <a:ext uri="{FF2B5EF4-FFF2-40B4-BE49-F238E27FC236}">
                <a16:creationId xmlns:a16="http://schemas.microsoft.com/office/drawing/2014/main" id="{66C8A6D6-5930-1B37-4A13-EC8D924117C1}"/>
              </a:ext>
            </a:extLst>
          </p:cNvPr>
          <p:cNvSpPr>
            <a:spLocks noGrp="1"/>
          </p:cNvSpPr>
          <p:nvPr/>
        </p:nvSpPr>
        <p:spPr>
          <a:xfrm>
            <a:off x="880301" y="3363505"/>
            <a:ext cx="503319" cy="503319"/>
          </a:xfrm>
          <a:prstGeom prst="ellipse">
            <a:avLst/>
          </a:prstGeom>
        </p:spPr>
        <p:style>
          <a:lnRef idx="2">
            <a:schemeClr val="lt1">
              <a:lumOff val="0"/>
            </a:schemeClr>
          </a:lnRef>
          <a:fillRef idx="1">
            <a:schemeClr val="accent1">
              <a:lumOff val="0"/>
            </a:schemeClr>
          </a:fillRef>
          <a:effectRef idx="0">
            <a:schemeClr val="accent1">
              <a:lumOff val="0"/>
            </a:schemeClr>
          </a:effectRef>
          <a:fontRef idx="minor">
            <a:schemeClr val="lt1"/>
          </a:fontRef>
        </p:style>
        <p:txBody>
          <a:bodyPr/>
          <a:lstStyle/>
          <a:p>
            <a:pPr>
              <a:buNone/>
            </a:pPr>
            <a:endParaRPr/>
          </a:p>
        </p:txBody>
      </p:sp>
      <p:sp>
        <p:nvSpPr>
          <p:cNvPr id="8" name="Freihandform: Form 7">
            <a:extLst>
              <a:ext uri="{FF2B5EF4-FFF2-40B4-BE49-F238E27FC236}">
                <a16:creationId xmlns:a16="http://schemas.microsoft.com/office/drawing/2014/main" id="{80B1BF13-068D-6B28-3866-575B1A510430}"/>
              </a:ext>
            </a:extLst>
          </p:cNvPr>
          <p:cNvSpPr>
            <a:spLocks noGrp="1"/>
          </p:cNvSpPr>
          <p:nvPr/>
        </p:nvSpPr>
        <p:spPr>
          <a:xfrm>
            <a:off x="3514265" y="3720556"/>
            <a:ext cx="2477232" cy="1867894"/>
          </a:xfrm>
          <a:custGeom>
            <a:avLst/>
            <a:gdLst>
              <a:gd name="connsiteX0" fmla="*/ 0 w 1669111"/>
              <a:gd name="connsiteY0" fmla="*/ 0 h 2013279"/>
              <a:gd name="connsiteX1" fmla="*/ 1669111 w 1669111"/>
              <a:gd name="connsiteY1" fmla="*/ 0 h 2013279"/>
              <a:gd name="connsiteX2" fmla="*/ 1669111 w 1669111"/>
              <a:gd name="connsiteY2" fmla="*/ 2013279 h 2013279"/>
              <a:gd name="connsiteX3" fmla="*/ 0 w 1669111"/>
              <a:gd name="connsiteY3" fmla="*/ 2013279 h 2013279"/>
              <a:gd name="connsiteX4" fmla="*/ 0 w 1669111"/>
              <a:gd name="connsiteY4" fmla="*/ 0 h 2013279"/>
            </a:gdLst>
            <a:ahLst/>
            <a:cxnLst/>
            <a:rect l="l" t="t" r="r" b="b"/>
            <a:pathLst>
              <a:path w="1669111" h="2013279">
                <a:moveTo>
                  <a:pt x="0" y="0"/>
                </a:moveTo>
                <a:lnTo>
                  <a:pt x="1669111" y="0"/>
                </a:lnTo>
                <a:lnTo>
                  <a:pt x="1669111" y="2013279"/>
                </a:lnTo>
                <a:lnTo>
                  <a:pt x="0" y="2013279"/>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28016" tIns="128016" rIns="128016" bIns="128016" anchor="b">
            <a:noAutofit/>
          </a:bodyPr>
          <a:lstStyle/>
          <a:p>
            <a:pPr lvl="0" defTabSz="800100">
              <a:lnSpc>
                <a:spcPct val="90000"/>
              </a:lnSpc>
              <a:buNone/>
            </a:pPr>
            <a:r>
              <a:t>08/2025: Chapters V, VII and XII (excluding Art 101), Chapter III Section 4, Art 78</a:t>
            </a:r>
            <a:endParaRPr sz="1800">
              <a:latin typeface="Arial"/>
              <a:ea typeface="Arial"/>
              <a:cs typeface="Arial"/>
            </a:endParaRPr>
          </a:p>
        </p:txBody>
      </p:sp>
      <p:sp>
        <p:nvSpPr>
          <p:cNvPr id="9" name="Ellipse 8">
            <a:extLst>
              <a:ext uri="{FF2B5EF4-FFF2-40B4-BE49-F238E27FC236}">
                <a16:creationId xmlns:a16="http://schemas.microsoft.com/office/drawing/2014/main" id="{6446B736-78F1-1F07-0594-B10D98B78587}"/>
              </a:ext>
            </a:extLst>
          </p:cNvPr>
          <p:cNvSpPr>
            <a:spLocks noGrp="1"/>
          </p:cNvSpPr>
          <p:nvPr/>
        </p:nvSpPr>
        <p:spPr>
          <a:xfrm>
            <a:off x="4385435" y="3363505"/>
            <a:ext cx="503319" cy="503319"/>
          </a:xfrm>
          <a:prstGeom prst="ellipse">
            <a:avLst/>
          </a:prstGeom>
        </p:spPr>
        <p:style>
          <a:lnRef idx="2">
            <a:schemeClr val="lt1">
              <a:lumOff val="0"/>
            </a:schemeClr>
          </a:lnRef>
          <a:fillRef idx="1">
            <a:schemeClr val="accent1">
              <a:lumOff val="0"/>
            </a:schemeClr>
          </a:fillRef>
          <a:effectRef idx="0">
            <a:schemeClr val="accent1">
              <a:lumOff val="0"/>
            </a:schemeClr>
          </a:effectRef>
          <a:fontRef idx="minor">
            <a:schemeClr val="lt1"/>
          </a:fontRef>
        </p:style>
        <p:txBody>
          <a:bodyPr/>
          <a:lstStyle/>
          <a:p>
            <a:pPr>
              <a:buNone/>
            </a:pPr>
            <a:endParaRPr/>
          </a:p>
        </p:txBody>
      </p:sp>
      <p:sp>
        <p:nvSpPr>
          <p:cNvPr id="12" name="Freihandform: Form 11">
            <a:extLst>
              <a:ext uri="{FF2B5EF4-FFF2-40B4-BE49-F238E27FC236}">
                <a16:creationId xmlns:a16="http://schemas.microsoft.com/office/drawing/2014/main" id="{7C52ECA5-1932-A262-C0A5-5A2206777F47}"/>
              </a:ext>
            </a:extLst>
          </p:cNvPr>
          <p:cNvSpPr>
            <a:spLocks noGrp="1"/>
          </p:cNvSpPr>
          <p:nvPr/>
        </p:nvSpPr>
        <p:spPr>
          <a:xfrm>
            <a:off x="6316420" y="1098567"/>
            <a:ext cx="2145245" cy="2013279"/>
          </a:xfrm>
          <a:custGeom>
            <a:avLst/>
            <a:gdLst>
              <a:gd name="connsiteX0" fmla="*/ 0 w 1669111"/>
              <a:gd name="connsiteY0" fmla="*/ 0 h 2013279"/>
              <a:gd name="connsiteX1" fmla="*/ 1669111 w 1669111"/>
              <a:gd name="connsiteY1" fmla="*/ 0 h 2013279"/>
              <a:gd name="connsiteX2" fmla="*/ 1669111 w 1669111"/>
              <a:gd name="connsiteY2" fmla="*/ 2013279 h 2013279"/>
              <a:gd name="connsiteX3" fmla="*/ 0 w 1669111"/>
              <a:gd name="connsiteY3" fmla="*/ 2013279 h 2013279"/>
              <a:gd name="connsiteX4" fmla="*/ 0 w 1669111"/>
              <a:gd name="connsiteY4" fmla="*/ 0 h 2013279"/>
            </a:gdLst>
            <a:ahLst/>
            <a:cxnLst/>
            <a:rect l="l" t="t" r="r" b="b"/>
            <a:pathLst>
              <a:path w="1669111" h="2013279">
                <a:moveTo>
                  <a:pt x="0" y="0"/>
                </a:moveTo>
                <a:lnTo>
                  <a:pt x="1669111" y="0"/>
                </a:lnTo>
                <a:lnTo>
                  <a:pt x="1669111" y="2013279"/>
                </a:lnTo>
                <a:lnTo>
                  <a:pt x="0" y="2013279"/>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28016" tIns="128016" rIns="128016" bIns="128016" anchor="b">
            <a:noAutofit/>
          </a:bodyPr>
          <a:lstStyle/>
          <a:p>
            <a:pPr lvl="0" defTabSz="800100">
              <a:lnSpc>
                <a:spcPct val="90000"/>
              </a:lnSpc>
              <a:buNone/>
            </a:pPr>
            <a:r>
              <a:t>08/2026: Most remaining rules, including transparency</a:t>
            </a:r>
          </a:p>
        </p:txBody>
      </p:sp>
      <p:sp>
        <p:nvSpPr>
          <p:cNvPr id="13" name="Ellipse 12">
            <a:extLst>
              <a:ext uri="{FF2B5EF4-FFF2-40B4-BE49-F238E27FC236}">
                <a16:creationId xmlns:a16="http://schemas.microsoft.com/office/drawing/2014/main" id="{02E5002C-8DA5-3F42-CF0D-3FB0C19EC15E}"/>
              </a:ext>
            </a:extLst>
          </p:cNvPr>
          <p:cNvSpPr>
            <a:spLocks noGrp="1"/>
          </p:cNvSpPr>
          <p:nvPr/>
        </p:nvSpPr>
        <p:spPr>
          <a:xfrm>
            <a:off x="6971241" y="3363505"/>
            <a:ext cx="503319" cy="503319"/>
          </a:xfrm>
          <a:prstGeom prst="ellipse">
            <a:avLst/>
          </a:prstGeom>
        </p:spPr>
        <p:style>
          <a:lnRef idx="2">
            <a:schemeClr val="lt1">
              <a:lumOff val="0"/>
            </a:schemeClr>
          </a:lnRef>
          <a:fillRef idx="1">
            <a:schemeClr val="accent1">
              <a:lumOff val="0"/>
            </a:schemeClr>
          </a:fillRef>
          <a:effectRef idx="0">
            <a:schemeClr val="accent1">
              <a:lumOff val="0"/>
            </a:schemeClr>
          </a:effectRef>
          <a:fontRef idx="minor">
            <a:schemeClr val="lt1"/>
          </a:fontRef>
        </p:style>
        <p:txBody>
          <a:bodyPr/>
          <a:lstStyle/>
          <a:p>
            <a:pPr>
              <a:buNone/>
            </a:pPr>
            <a:endParaRPr/>
          </a:p>
        </p:txBody>
      </p:sp>
      <p:sp>
        <p:nvSpPr>
          <p:cNvPr id="14" name="Freihandform: Form 13">
            <a:extLst>
              <a:ext uri="{FF2B5EF4-FFF2-40B4-BE49-F238E27FC236}">
                <a16:creationId xmlns:a16="http://schemas.microsoft.com/office/drawing/2014/main" id="{4EDC1E66-EA45-5DF1-F195-F20ADAAB5AB5}"/>
              </a:ext>
            </a:extLst>
          </p:cNvPr>
          <p:cNvSpPr>
            <a:spLocks noGrp="1"/>
          </p:cNvSpPr>
          <p:nvPr/>
        </p:nvSpPr>
        <p:spPr>
          <a:xfrm>
            <a:off x="7851421" y="4183347"/>
            <a:ext cx="2540949" cy="2013279"/>
          </a:xfrm>
          <a:custGeom>
            <a:avLst/>
            <a:gdLst>
              <a:gd name="connsiteX0" fmla="*/ 0 w 1669111"/>
              <a:gd name="connsiteY0" fmla="*/ 0 h 2013279"/>
              <a:gd name="connsiteX1" fmla="*/ 1669111 w 1669111"/>
              <a:gd name="connsiteY1" fmla="*/ 0 h 2013279"/>
              <a:gd name="connsiteX2" fmla="*/ 1669111 w 1669111"/>
              <a:gd name="connsiteY2" fmla="*/ 2013279 h 2013279"/>
              <a:gd name="connsiteX3" fmla="*/ 0 w 1669111"/>
              <a:gd name="connsiteY3" fmla="*/ 2013279 h 2013279"/>
              <a:gd name="connsiteX4" fmla="*/ 0 w 1669111"/>
              <a:gd name="connsiteY4" fmla="*/ 0 h 2013279"/>
            </a:gdLst>
            <a:ahLst/>
            <a:cxnLst/>
            <a:rect l="l" t="t" r="r" b="b"/>
            <a:pathLst>
              <a:path w="1669111" h="2013279">
                <a:moveTo>
                  <a:pt x="0" y="0"/>
                </a:moveTo>
                <a:lnTo>
                  <a:pt x="1669111" y="0"/>
                </a:lnTo>
                <a:lnTo>
                  <a:pt x="1669111" y="2013279"/>
                </a:lnTo>
                <a:lnTo>
                  <a:pt x="0" y="2013279"/>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28016" tIns="128016" rIns="128016" bIns="128016" anchor="t">
            <a:noAutofit/>
          </a:bodyPr>
          <a:lstStyle/>
          <a:p>
            <a:pPr lvl="0" defTabSz="800100">
              <a:lnSpc>
                <a:spcPct val="90000"/>
              </a:lnSpc>
              <a:buNone/>
            </a:pPr>
            <a:r>
              <a:t>12/2027: Annex III high-risk systems</a:t>
            </a:r>
          </a:p>
        </p:txBody>
      </p:sp>
      <p:sp>
        <p:nvSpPr>
          <p:cNvPr id="15" name="Ellipse 14">
            <a:extLst>
              <a:ext uri="{FF2B5EF4-FFF2-40B4-BE49-F238E27FC236}">
                <a16:creationId xmlns:a16="http://schemas.microsoft.com/office/drawing/2014/main" id="{B9D00989-86E4-A139-27AE-A6FD1C291926}"/>
              </a:ext>
            </a:extLst>
          </p:cNvPr>
          <p:cNvSpPr>
            <a:spLocks noGrp="1"/>
          </p:cNvSpPr>
          <p:nvPr/>
        </p:nvSpPr>
        <p:spPr>
          <a:xfrm>
            <a:off x="8618577" y="3363505"/>
            <a:ext cx="503319" cy="503319"/>
          </a:xfrm>
          <a:prstGeom prst="ellipse">
            <a:avLst/>
          </a:prstGeom>
        </p:spPr>
        <p:style>
          <a:lnRef idx="2">
            <a:schemeClr val="lt1">
              <a:lumOff val="0"/>
            </a:schemeClr>
          </a:lnRef>
          <a:fillRef idx="1">
            <a:schemeClr val="accent1">
              <a:lumOff val="0"/>
            </a:schemeClr>
          </a:fillRef>
          <a:effectRef idx="0">
            <a:schemeClr val="accent1">
              <a:lumOff val="0"/>
            </a:schemeClr>
          </a:effectRef>
          <a:fontRef idx="minor">
            <a:schemeClr val="lt1"/>
          </a:fontRef>
        </p:style>
        <p:txBody>
          <a:bodyPr/>
          <a:lstStyle/>
          <a:p>
            <a:pPr>
              <a:buNone/>
            </a:pPr>
            <a:endParaRPr/>
          </a:p>
        </p:txBody>
      </p:sp>
      <p:sp>
        <p:nvSpPr>
          <p:cNvPr id="18" name="Foliennummernplatzhalter 17">
            <a:extLst>
              <a:ext uri="{FF2B5EF4-FFF2-40B4-BE49-F238E27FC236}">
                <a16:creationId xmlns:a16="http://schemas.microsoft.com/office/drawing/2014/main" id="{863F7E2A-5CAE-20BB-1C96-126D59820E7A}"/>
              </a:ext>
            </a:extLst>
          </p:cNvPr>
          <p:cNvSpPr>
            <a:spLocks noGrp="1"/>
          </p:cNvSpPr>
          <p:nvPr>
            <p:ph type="sldNum" idx="12"/>
          </p:nvPr>
        </p:nvSpPr>
        <p:spPr/>
        <p:txBody>
          <a:bodyPr/>
          <a:lstStyle/>
          <a:p>
            <a:pPr>
              <a:buNone/>
            </a:pPr>
            <a:fld id="{CE57374C-9EA5-413F-9AB4-C523A85E2A5F}" type="slidenum">
              <a:rPr/>
              <a:t>18</a:t>
            </a:fld>
            <a:endParaRPr/>
          </a:p>
        </p:txBody>
      </p:sp>
      <p:sp>
        <p:nvSpPr>
          <p:cNvPr id="2" name="Ellipse 1">
            <a:extLst>
              <a:ext uri="{FF2B5EF4-FFF2-40B4-BE49-F238E27FC236}">
                <a16:creationId xmlns:a16="http://schemas.microsoft.com/office/drawing/2014/main" id="{E0891DB0-DFCE-7C62-7277-EEEE063D1062}"/>
              </a:ext>
            </a:extLst>
          </p:cNvPr>
          <p:cNvSpPr>
            <a:spLocks noGrp="1"/>
          </p:cNvSpPr>
          <p:nvPr/>
        </p:nvSpPr>
        <p:spPr>
          <a:xfrm>
            <a:off x="10339718" y="3363504"/>
            <a:ext cx="503319" cy="503319"/>
          </a:xfrm>
          <a:prstGeom prst="ellipse">
            <a:avLst/>
          </a:prstGeom>
        </p:spPr>
        <p:style>
          <a:lnRef idx="2">
            <a:schemeClr val="lt1">
              <a:lumOff val="0"/>
            </a:schemeClr>
          </a:lnRef>
          <a:fillRef idx="1">
            <a:schemeClr val="accent1">
              <a:lumOff val="0"/>
            </a:schemeClr>
          </a:fillRef>
          <a:effectRef idx="0">
            <a:schemeClr val="accent1">
              <a:lumOff val="0"/>
            </a:schemeClr>
          </a:effectRef>
          <a:fontRef idx="minor">
            <a:schemeClr val="lt1"/>
          </a:fontRef>
        </p:style>
        <p:txBody>
          <a:bodyPr/>
          <a:lstStyle/>
          <a:p>
            <a:pPr>
              <a:buNone/>
            </a:pPr>
            <a:endParaRPr/>
          </a:p>
        </p:txBody>
      </p:sp>
      <p:sp>
        <p:nvSpPr>
          <p:cNvPr id="6" name="Freihandform: Form 5">
            <a:extLst>
              <a:ext uri="{FF2B5EF4-FFF2-40B4-BE49-F238E27FC236}">
                <a16:creationId xmlns:a16="http://schemas.microsoft.com/office/drawing/2014/main" id="{5C869988-F34D-678E-675B-442DEEE51327}"/>
              </a:ext>
            </a:extLst>
          </p:cNvPr>
          <p:cNvSpPr>
            <a:spLocks noGrp="1"/>
          </p:cNvSpPr>
          <p:nvPr/>
        </p:nvSpPr>
        <p:spPr>
          <a:xfrm>
            <a:off x="9513334" y="1464298"/>
            <a:ext cx="2540949" cy="2013279"/>
          </a:xfrm>
          <a:custGeom>
            <a:avLst/>
            <a:gdLst>
              <a:gd name="connsiteX0" fmla="*/ 0 w 1669111"/>
              <a:gd name="connsiteY0" fmla="*/ 0 h 2013279"/>
              <a:gd name="connsiteX1" fmla="*/ 1669111 w 1669111"/>
              <a:gd name="connsiteY1" fmla="*/ 0 h 2013279"/>
              <a:gd name="connsiteX2" fmla="*/ 1669111 w 1669111"/>
              <a:gd name="connsiteY2" fmla="*/ 2013279 h 2013279"/>
              <a:gd name="connsiteX3" fmla="*/ 0 w 1669111"/>
              <a:gd name="connsiteY3" fmla="*/ 2013279 h 2013279"/>
              <a:gd name="connsiteX4" fmla="*/ 0 w 1669111"/>
              <a:gd name="connsiteY4" fmla="*/ 0 h 2013279"/>
            </a:gdLst>
            <a:ahLst/>
            <a:cxnLst/>
            <a:rect l="l" t="t" r="r" b="b"/>
            <a:pathLst>
              <a:path w="1669111" h="2013279">
                <a:moveTo>
                  <a:pt x="0" y="0"/>
                </a:moveTo>
                <a:lnTo>
                  <a:pt x="1669111" y="0"/>
                </a:lnTo>
                <a:lnTo>
                  <a:pt x="1669111" y="2013279"/>
                </a:lnTo>
                <a:lnTo>
                  <a:pt x="0" y="2013279"/>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28016" tIns="128016" rIns="128016" bIns="128016" anchor="t">
            <a:noAutofit/>
          </a:bodyPr>
          <a:lstStyle/>
          <a:p>
            <a:pPr lvl="0" defTabSz="800100">
              <a:lnSpc>
                <a:spcPct val="90000"/>
              </a:lnSpc>
              <a:buNone/>
            </a:pPr>
            <a:r>
              <a:t>08/2028: Annex I high-risk systems</a:t>
            </a:r>
          </a:p>
        </p:txBody>
      </p:sp>
      <p:sp>
        <p:nvSpPr>
          <p:cNvPr id="7" name="Ellipse 6">
            <a:extLst>
              <a:ext uri="{FF2B5EF4-FFF2-40B4-BE49-F238E27FC236}">
                <a16:creationId xmlns:a16="http://schemas.microsoft.com/office/drawing/2014/main" id="{F4616D66-2EFE-D770-52E4-DFF9568766E8}"/>
              </a:ext>
            </a:extLst>
          </p:cNvPr>
          <p:cNvSpPr>
            <a:spLocks noGrp="1"/>
          </p:cNvSpPr>
          <p:nvPr/>
        </p:nvSpPr>
        <p:spPr>
          <a:xfrm>
            <a:off x="6092673" y="1641881"/>
            <a:ext cx="2145244" cy="2614193"/>
          </a:xfrm>
          <a:prstGeom prst="ellipse">
            <a:avLst/>
          </a:prstGeom>
          <a:noFill/>
          <a:ln w="66675" cmpd="sng">
            <a:solidFill>
              <a:schemeClr val="accent1"/>
            </a:solidFill>
            <a:prstDash val="solid"/>
            <a:headEnd type="none" w="med" len="med"/>
            <a:tailEnd type="none" w="med" len="med"/>
          </a:ln>
        </p:spPr>
        <p:txBody>
          <a:bodyPr vert="horz" wrap="square" lIns="91440" tIns="45720" rIns="91440" bIns="45720" anchor="t"/>
          <a:lstStyle/>
          <a:p>
            <a:pPr algn="r">
              <a:spcBef>
                <a:spcPct val="0"/>
              </a:spcBef>
              <a:spcAft>
                <a:spcPct val="0"/>
              </a:spcAft>
              <a:buNone/>
            </a:pPr>
            <a:endParaRPr sz="1000" kern="1200">
              <a:solidFill>
                <a:srgbClr val="666369"/>
              </a:solidFill>
              <a:latin typeface="Arial"/>
              <a:ea typeface="Arial"/>
              <a:cs typeface="Arial"/>
            </a:endParaRPr>
          </a:p>
        </p:txBody>
      </p:sp>
    </p:spTree>
    <p:extLst>
      <p:ext uri="{BB962C8B-B14F-4D97-AF65-F5344CB8AC3E}">
        <p14:creationId xmlns:p14="http://schemas.microsoft.com/office/powerpoint/2010/main" val="2986839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132600" name="Fußzeilenplatzhalter 2">
            <a:extLst>
              <a:ext uri="{FF2B5EF4-FFF2-40B4-BE49-F238E27FC236}">
                <a16:creationId xmlns:a16="http://schemas.microsoft.com/office/drawing/2014/main" id="{F5C0DFC1-D94E-4549-BE8E-D8FC29A52758}"/>
              </a:ext>
            </a:extLst>
          </p:cNvPr>
          <p:cNvSpPr>
            <a:spLocks noGrp="1"/>
          </p:cNvSpPr>
          <p:nvPr>
            <p:ph type="ftr" idx="11"/>
          </p:nvPr>
        </p:nvSpPr>
        <p:spPr/>
        <p:txBody>
          <a:bodyPr/>
          <a:lstStyle/>
          <a:p>
            <a:pPr>
              <a:buNone/>
            </a:pPr>
            <a:r>
              <a:t>AI Factory Austria AI:AT - PUBLIC</a:t>
            </a:r>
          </a:p>
        </p:txBody>
      </p:sp>
      <p:sp>
        <p:nvSpPr>
          <p:cNvPr id="1384347867" name="Titel 2">
            <a:extLst>
              <a:ext uri="{FF2B5EF4-FFF2-40B4-BE49-F238E27FC236}">
                <a16:creationId xmlns:a16="http://schemas.microsoft.com/office/drawing/2014/main" id="{F89E40EC-0CD0-4FE6-AA99-87CF8F62455F}"/>
              </a:ext>
            </a:extLst>
          </p:cNvPr>
          <p:cNvSpPr>
            <a:spLocks noGrp="1"/>
          </p:cNvSpPr>
          <p:nvPr/>
        </p:nvSpPr>
        <p:spPr>
          <a:xfrm>
            <a:off x="325438" y="296863"/>
            <a:ext cx="5591175" cy="923330"/>
          </a:xfrm>
          <a:prstGeom prst="rect">
            <a:avLst/>
          </a:prstGeom>
        </p:spPr>
        <p:txBody>
          <a:bodyPr vert="horz" lIns="0" tIns="0" rIns="0" bIns="0" anchor="t">
            <a:spAutoFit/>
          </a:bodyPr>
          <a:lstStyle>
            <a:lvl1pPr algn="l" defTabSz="914400">
              <a:lnSpc>
                <a:spcPts val="3600"/>
              </a:lnSpc>
              <a:spcBef>
                <a:spcPts val="0"/>
              </a:spcBef>
              <a:buNone/>
              <a:defRPr sz="3400" b="0" i="0">
                <a:solidFill>
                  <a:schemeClr val="bg1"/>
                </a:solidFill>
                <a:latin typeface="Geist"/>
                <a:ea typeface="Geist"/>
                <a:cs typeface="Geist"/>
              </a:defRPr>
            </a:lvl1pPr>
          </a:lstStyle>
          <a:p>
            <a:pPr>
              <a:buNone/>
            </a:pPr>
            <a:r>
              <a:rPr>
                <a:solidFill>
                  <a:schemeClr val="tx1"/>
                </a:solidFill>
                <a:latin typeface="Arial"/>
                <a:ea typeface="Arial"/>
                <a:cs typeface="Arial"/>
              </a:rPr>
              <a:t>When is the AI Act applicable?</a:t>
            </a:r>
            <a:endParaRPr>
              <a:latin typeface="Arial"/>
              <a:ea typeface="Arial"/>
              <a:cs typeface="Arial"/>
            </a:endParaRPr>
          </a:p>
        </p:txBody>
      </p:sp>
      <p:sp>
        <p:nvSpPr>
          <p:cNvPr id="1974656391" name="Abgerundetes Rechteck 1">
            <a:extLst>
              <a:ext uri="{FF2B5EF4-FFF2-40B4-BE49-F238E27FC236}">
                <a16:creationId xmlns:a16="http://schemas.microsoft.com/office/drawing/2014/main" id="{91FFBEBC-43FC-4DF6-AC54-4878B80BF44F}"/>
              </a:ext>
            </a:extLst>
          </p:cNvPr>
          <p:cNvSpPr>
            <a:spLocks noGrp="1"/>
          </p:cNvSpPr>
          <p:nvPr/>
        </p:nvSpPr>
        <p:spPr>
          <a:xfrm>
            <a:off x="2751116" y="2133601"/>
            <a:ext cx="2195475" cy="1295400"/>
          </a:xfrm>
          <a:prstGeom prst="roundRect">
            <a:avLst>
              <a:gd name="adj" fmla="val 78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sz="2000">
                <a:solidFill>
                  <a:schemeClr val="bg1"/>
                </a:solidFill>
                <a:latin typeface="Arial"/>
                <a:ea typeface="Arial"/>
                <a:cs typeface="Arial"/>
              </a:rPr>
              <a:t>02/2025</a:t>
            </a:r>
            <a:endParaRPr/>
          </a:p>
        </p:txBody>
      </p:sp>
      <p:sp>
        <p:nvSpPr>
          <p:cNvPr id="1156161845" name="Abgerundetes Rechteck 4">
            <a:extLst>
              <a:ext uri="{FF2B5EF4-FFF2-40B4-BE49-F238E27FC236}">
                <a16:creationId xmlns:a16="http://schemas.microsoft.com/office/drawing/2014/main" id="{542457DE-6F89-4127-91FC-F54A82F08DDA}"/>
              </a:ext>
            </a:extLst>
          </p:cNvPr>
          <p:cNvSpPr>
            <a:spLocks noGrp="1"/>
          </p:cNvSpPr>
          <p:nvPr/>
        </p:nvSpPr>
        <p:spPr>
          <a:xfrm>
            <a:off x="5067337" y="2133600"/>
            <a:ext cx="2195475" cy="1295400"/>
          </a:xfrm>
          <a:prstGeom prst="roundRect">
            <a:avLst>
              <a:gd name="adj" fmla="val 78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sz="2000">
                <a:solidFill>
                  <a:schemeClr val="bg1"/>
                </a:solidFill>
                <a:latin typeface="Arial"/>
                <a:ea typeface="Arial"/>
                <a:cs typeface="Arial"/>
              </a:rPr>
              <a:t>08/2025</a:t>
            </a:r>
            <a:endParaRPr/>
          </a:p>
        </p:txBody>
      </p:sp>
      <p:sp>
        <p:nvSpPr>
          <p:cNvPr id="1931782855" name="Abgerundetes Rechteck 5">
            <a:extLst>
              <a:ext uri="{FF2B5EF4-FFF2-40B4-BE49-F238E27FC236}">
                <a16:creationId xmlns:a16="http://schemas.microsoft.com/office/drawing/2014/main" id="{B10F6713-620B-466D-BE29-4AD09AE2F152}"/>
              </a:ext>
            </a:extLst>
          </p:cNvPr>
          <p:cNvSpPr>
            <a:spLocks noGrp="1"/>
          </p:cNvSpPr>
          <p:nvPr/>
        </p:nvSpPr>
        <p:spPr>
          <a:xfrm>
            <a:off x="7381912" y="2133600"/>
            <a:ext cx="2195475" cy="1295400"/>
          </a:xfrm>
          <a:prstGeom prst="roundRect">
            <a:avLst>
              <a:gd name="adj" fmla="val 78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sz="2000">
                <a:solidFill>
                  <a:schemeClr val="bg1"/>
                </a:solidFill>
                <a:latin typeface="Arial"/>
                <a:ea typeface="Arial"/>
                <a:cs typeface="Arial"/>
              </a:rPr>
              <a:t>08/2026</a:t>
            </a:r>
            <a:endParaRPr/>
          </a:p>
        </p:txBody>
      </p:sp>
      <p:sp>
        <p:nvSpPr>
          <p:cNvPr id="923424621" name="Abgerundetes Rechteck 6">
            <a:extLst>
              <a:ext uri="{FF2B5EF4-FFF2-40B4-BE49-F238E27FC236}">
                <a16:creationId xmlns:a16="http://schemas.microsoft.com/office/drawing/2014/main" id="{20144B19-3E44-49AB-979B-941EA5BDBA18}"/>
              </a:ext>
            </a:extLst>
          </p:cNvPr>
          <p:cNvSpPr>
            <a:spLocks noGrp="1"/>
          </p:cNvSpPr>
          <p:nvPr/>
        </p:nvSpPr>
        <p:spPr>
          <a:xfrm>
            <a:off x="9696487" y="2133600"/>
            <a:ext cx="2195475" cy="1295400"/>
          </a:xfrm>
          <a:prstGeom prst="roundRect">
            <a:avLst>
              <a:gd name="adj" fmla="val 78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sz="2000">
                <a:solidFill>
                  <a:schemeClr val="bg1"/>
                </a:solidFill>
                <a:latin typeface="Arial"/>
                <a:ea typeface="Arial"/>
                <a:cs typeface="Arial"/>
              </a:rPr>
              <a:t>12/2027</a:t>
            </a:r>
            <a:endParaRPr/>
          </a:p>
          <a:p>
            <a:pPr>
              <a:buNone/>
            </a:pPr>
            <a:r>
              <a:rPr sz="2000">
                <a:solidFill>
                  <a:schemeClr val="bg1"/>
                </a:solidFill>
                <a:latin typeface="Arial"/>
                <a:ea typeface="Arial"/>
                <a:cs typeface="Arial"/>
              </a:rPr>
              <a:t>08/2028</a:t>
            </a:r>
            <a:endParaRPr/>
          </a:p>
        </p:txBody>
      </p:sp>
      <p:sp>
        <p:nvSpPr>
          <p:cNvPr id="21646757" name="Abgerundetes Rechteck 7">
            <a:extLst>
              <a:ext uri="{FF2B5EF4-FFF2-40B4-BE49-F238E27FC236}">
                <a16:creationId xmlns:a16="http://schemas.microsoft.com/office/drawing/2014/main" id="{7BA67448-CD20-4052-922F-187F4D1B497D}"/>
              </a:ext>
            </a:extLst>
          </p:cNvPr>
          <p:cNvSpPr>
            <a:spLocks noGrp="1"/>
          </p:cNvSpPr>
          <p:nvPr/>
        </p:nvSpPr>
        <p:spPr>
          <a:xfrm>
            <a:off x="2751116" y="3505339"/>
            <a:ext cx="2195475" cy="1295400"/>
          </a:xfrm>
          <a:prstGeom prst="roundRect">
            <a:avLst>
              <a:gd name="adj" fmla="val 784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marL="342900" indent="-342900">
              <a:buFontTx/>
              <a:buChar char="-"/>
            </a:pPr>
            <a:r>
              <a:rPr>
                <a:solidFill>
                  <a:schemeClr val="tx1"/>
                </a:solidFill>
              </a:rPr>
              <a:t>AI </a:t>
            </a:r>
            <a:r>
              <a:rPr lang="hu-HU">
                <a:solidFill>
                  <a:schemeClr val="tx1"/>
                </a:solidFill>
              </a:rPr>
              <a:t>Literacy/</a:t>
            </a:r>
            <a:r>
              <a:rPr>
                <a:solidFill>
                  <a:schemeClr val="tx1"/>
                </a:solidFill>
              </a:rPr>
              <a:t>Competence
Prohibitions</a:t>
            </a:r>
            <a:endParaRPr sz="1600"/>
          </a:p>
        </p:txBody>
      </p:sp>
      <p:sp>
        <p:nvSpPr>
          <p:cNvPr id="1024648895" name="Abgerundetes Rechteck 8">
            <a:extLst>
              <a:ext uri="{FF2B5EF4-FFF2-40B4-BE49-F238E27FC236}">
                <a16:creationId xmlns:a16="http://schemas.microsoft.com/office/drawing/2014/main" id="{C6A9BC85-5902-4830-9237-1E275966F0AE}"/>
              </a:ext>
            </a:extLst>
          </p:cNvPr>
          <p:cNvSpPr>
            <a:spLocks noGrp="1"/>
          </p:cNvSpPr>
          <p:nvPr/>
        </p:nvSpPr>
        <p:spPr>
          <a:xfrm>
            <a:off x="5067337" y="3505338"/>
            <a:ext cx="2195475" cy="1295400"/>
          </a:xfrm>
          <a:prstGeom prst="roundRect">
            <a:avLst>
              <a:gd name="adj" fmla="val 784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marL="285750" indent="-285750">
              <a:buFontTx/>
              <a:buChar char="-"/>
            </a:pPr>
            <a:r>
              <a:rPr>
                <a:solidFill>
                  <a:schemeClr val="tx1"/>
                </a:solidFill>
              </a:rPr>
              <a:t>Governance
general-purpose AI models</a:t>
            </a:r>
            <a:endParaRPr/>
          </a:p>
        </p:txBody>
      </p:sp>
      <p:sp>
        <p:nvSpPr>
          <p:cNvPr id="1308134371" name="Abgerundetes Rechteck 9">
            <a:extLst>
              <a:ext uri="{FF2B5EF4-FFF2-40B4-BE49-F238E27FC236}">
                <a16:creationId xmlns:a16="http://schemas.microsoft.com/office/drawing/2014/main" id="{B7033418-D544-44CF-93E1-A57E95E57582}"/>
              </a:ext>
            </a:extLst>
          </p:cNvPr>
          <p:cNvSpPr>
            <a:spLocks noGrp="1"/>
          </p:cNvSpPr>
          <p:nvPr/>
        </p:nvSpPr>
        <p:spPr>
          <a:xfrm>
            <a:off x="7381910" y="3505338"/>
            <a:ext cx="2195475" cy="1295400"/>
          </a:xfrm>
          <a:prstGeom prst="roundRect">
            <a:avLst>
              <a:gd name="adj" fmla="val 784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a:solidFill>
                  <a:schemeClr val="tx1"/>
                </a:solidFill>
              </a:rPr>
              <a:t>- Most remaining rules, including transparency obligations</a:t>
            </a:r>
            <a:endParaRPr sz="1600"/>
          </a:p>
        </p:txBody>
      </p:sp>
      <p:sp>
        <p:nvSpPr>
          <p:cNvPr id="2061597972" name="Textfeld 12">
            <a:extLst>
              <a:ext uri="{FF2B5EF4-FFF2-40B4-BE49-F238E27FC236}">
                <a16:creationId xmlns:a16="http://schemas.microsoft.com/office/drawing/2014/main" id="{3960DB7F-471E-46A8-BD68-2B7CFA74566E}"/>
              </a:ext>
            </a:extLst>
          </p:cNvPr>
          <p:cNvSpPr>
            <a:spLocks noGrp="1"/>
          </p:cNvSpPr>
          <p:nvPr/>
        </p:nvSpPr>
        <p:spPr>
          <a:xfrm>
            <a:off x="300038" y="2133600"/>
            <a:ext cx="1859688" cy="461665"/>
          </a:xfrm>
          <a:prstGeom prst="rect">
            <a:avLst/>
          </a:prstGeom>
          <a:noFill/>
        </p:spPr>
        <p:txBody>
          <a:bodyPr wrap="square">
            <a:spAutoFit/>
          </a:bodyPr>
          <a:lstStyle/>
          <a:p>
            <a:pPr>
              <a:buNone/>
            </a:pPr>
            <a:r>
              <a:rPr sz="2400">
                <a:latin typeface="Arial"/>
                <a:ea typeface="Arial"/>
                <a:cs typeface="Arial"/>
              </a:rPr>
              <a:t>Date:</a:t>
            </a:r>
            <a:endParaRPr/>
          </a:p>
        </p:txBody>
      </p:sp>
      <p:sp>
        <p:nvSpPr>
          <p:cNvPr id="579348240" name="Textfeld 13">
            <a:extLst>
              <a:ext uri="{FF2B5EF4-FFF2-40B4-BE49-F238E27FC236}">
                <a16:creationId xmlns:a16="http://schemas.microsoft.com/office/drawing/2014/main" id="{7BBBB06F-EFF9-4E1D-BE44-24EB82E8510B}"/>
              </a:ext>
            </a:extLst>
          </p:cNvPr>
          <p:cNvSpPr>
            <a:spLocks noGrp="1"/>
          </p:cNvSpPr>
          <p:nvPr/>
        </p:nvSpPr>
        <p:spPr>
          <a:xfrm>
            <a:off x="300038" y="3505338"/>
            <a:ext cx="1768248" cy="1200329"/>
          </a:xfrm>
          <a:prstGeom prst="rect">
            <a:avLst/>
          </a:prstGeom>
          <a:noFill/>
        </p:spPr>
        <p:txBody>
          <a:bodyPr wrap="square">
            <a:spAutoFit/>
          </a:bodyPr>
          <a:lstStyle/>
          <a:p>
            <a:pPr>
              <a:buNone/>
            </a:pPr>
            <a:r>
              <a:rPr sz="2400"/>
              <a:t>Central rules (excerpt):</a:t>
            </a:r>
            <a:endParaRPr/>
          </a:p>
        </p:txBody>
      </p:sp>
      <p:sp>
        <p:nvSpPr>
          <p:cNvPr id="1973089384" name="Abgerundetes Rechteck 9">
            <a:extLst>
              <a:ext uri="{FF2B5EF4-FFF2-40B4-BE49-F238E27FC236}">
                <a16:creationId xmlns:a16="http://schemas.microsoft.com/office/drawing/2014/main" id="{AC8AE98F-60C3-49EB-B42C-0841FDDEF5B2}"/>
              </a:ext>
            </a:extLst>
          </p:cNvPr>
          <p:cNvSpPr>
            <a:spLocks noGrp="1"/>
          </p:cNvSpPr>
          <p:nvPr/>
        </p:nvSpPr>
        <p:spPr>
          <a:xfrm>
            <a:off x="9696487" y="3505338"/>
            <a:ext cx="2195475" cy="1295400"/>
          </a:xfrm>
          <a:prstGeom prst="roundRect">
            <a:avLst>
              <a:gd name="adj" fmla="val 784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anchor="t"/>
          <a:lstStyle/>
          <a:p>
            <a:pPr>
              <a:buNone/>
            </a:pPr>
            <a:r>
              <a:rPr sz="1600">
                <a:solidFill>
                  <a:schemeClr val="tx1"/>
                </a:solidFill>
              </a:rPr>
              <a:t>- Annex III high-risk AI systems: 12/2027</a:t>
            </a:r>
            <a:endParaRPr sz="1600"/>
          </a:p>
          <a:p>
            <a:pPr>
              <a:buNone/>
            </a:pPr>
            <a:r>
              <a:rPr sz="1600">
                <a:solidFill>
                  <a:schemeClr val="tx1"/>
                </a:solidFill>
              </a:rPr>
              <a:t>- Annex I high-risk AI systems: 08/2028</a:t>
            </a:r>
            <a:endParaRPr sz="1600"/>
          </a:p>
        </p:txBody>
      </p:sp>
      <p:sp>
        <p:nvSpPr>
          <p:cNvPr id="2" name="Foliennummernplatzhalter 1">
            <a:extLst>
              <a:ext uri="{FF2B5EF4-FFF2-40B4-BE49-F238E27FC236}">
                <a16:creationId xmlns:a16="http://schemas.microsoft.com/office/drawing/2014/main" id="{D0E9A846-3233-55AC-C86F-2F0A9B459121}"/>
              </a:ext>
            </a:extLst>
          </p:cNvPr>
          <p:cNvSpPr>
            <a:spLocks noGrp="1"/>
          </p:cNvSpPr>
          <p:nvPr>
            <p:ph type="sldNum" idx="12"/>
          </p:nvPr>
        </p:nvSpPr>
        <p:spPr/>
        <p:txBody>
          <a:bodyPr/>
          <a:lstStyle/>
          <a:p>
            <a:pPr>
              <a:buNone/>
            </a:pPr>
            <a:fld id="{CE57374C-9EA5-413F-9AB4-C523A85E2A5F}" type="slidenum">
              <a:rPr/>
              <a:t>19</a:t>
            </a:fld>
            <a:endParaRPr/>
          </a:p>
        </p:txBody>
      </p:sp>
    </p:spTree>
    <p:extLst>
      <p:ext uri="{BB962C8B-B14F-4D97-AF65-F5344CB8AC3E}">
        <p14:creationId xmlns:p14="http://schemas.microsoft.com/office/powerpoint/2010/main" val="317367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4BE4C6E9-A1B9-9DDE-3392-4C4E0BF8CE59}"/>
              </a:ext>
            </a:extLst>
          </p:cNvPr>
          <p:cNvSpPr>
            <a:spLocks noGrp="1"/>
          </p:cNvSpPr>
          <p:nvPr/>
        </p:nvSpPr>
        <p:spPr>
          <a:xfrm>
            <a:off x="325469" y="296894"/>
            <a:ext cx="11566493" cy="619125"/>
          </a:xfrm>
          <a:prstGeom prst="rect">
            <a:avLst/>
          </a:prstGeom>
          <a:noFill/>
        </p:spPr>
        <p:txBody>
          <a:bodyPr wrap="none" lIns="0" tIns="0" rIns="0" bIns="0" anchor="ctr">
            <a:normAutofit/>
          </a:bodyPr>
          <a:lstStyle/>
          <a:p>
            <a:pPr algn="l">
              <a:lnSpc>
                <a:spcPct val="104000"/>
              </a:lnSpc>
              <a:buNone/>
              <a:defRPr sz="3150" b="0">
                <a:solidFill>
                  <a:srgbClr val="000000"/>
                </a:solidFill>
                <a:latin typeface="Arial"/>
                <a:ea typeface="Arial"/>
                <a:cs typeface="Arial"/>
              </a:defRPr>
            </a:pPr>
            <a:r>
              <a:rPr sz="3150" b="0">
                <a:solidFill>
                  <a:srgbClr val="000000"/>
                </a:solidFill>
                <a:latin typeface="Arial"/>
                <a:ea typeface="Arial"/>
                <a:cs typeface="Arial"/>
              </a:rPr>
              <a:t>Digital Omnibus on AI 2026 – Main Changes</a:t>
            </a:r>
            <a:endParaRPr sz="3200">
              <a:latin typeface="+mn-lt"/>
              <a:ea typeface="+mn-lt"/>
              <a:cs typeface="+mn-lt"/>
            </a:endParaRPr>
          </a:p>
        </p:txBody>
      </p:sp>
      <p:sp>
        <p:nvSpPr>
          <p:cNvPr id="5" name="Shape 3">
            <a:extLst>
              <a:ext uri="{FF2B5EF4-FFF2-40B4-BE49-F238E27FC236}">
                <a16:creationId xmlns:a16="http://schemas.microsoft.com/office/drawing/2014/main" id="{3DFF5290-B14F-11A7-AB04-5E1EFC975E87}"/>
              </a:ext>
            </a:extLst>
          </p:cNvPr>
          <p:cNvSpPr>
            <a:spLocks noGrp="1"/>
          </p:cNvSpPr>
          <p:nvPr/>
        </p:nvSpPr>
        <p:spPr>
          <a:xfrm>
            <a:off x="661492" y="1810743"/>
            <a:ext cx="3496965" cy="2746077"/>
          </a:xfrm>
          <a:prstGeom prst="roundRect">
            <a:avLst>
              <a:gd name="adj" fmla="val 2891"/>
            </a:avLst>
          </a:prstGeom>
          <a:solidFill>
            <a:srgbClr val="F1F4F8"/>
          </a:solidFill>
          <a:ln w="4763">
            <a:solidFill>
              <a:srgbClr val="C0C1D7"/>
            </a:solidFill>
            <a:prstDash val="solid"/>
          </a:ln>
        </p:spPr>
        <p:txBody>
          <a:bodyPr/>
          <a:lstStyle/>
          <a:p>
            <a:endParaRPr sz="1400">
              <a:latin typeface="+mn-lt"/>
              <a:ea typeface="+mn-lt"/>
              <a:cs typeface="+mn-lt"/>
            </a:endParaRPr>
          </a:p>
        </p:txBody>
      </p:sp>
      <p:sp>
        <p:nvSpPr>
          <p:cNvPr id="6" name="Text 4">
            <a:extLst>
              <a:ext uri="{FF2B5EF4-FFF2-40B4-BE49-F238E27FC236}">
                <a16:creationId xmlns:a16="http://schemas.microsoft.com/office/drawing/2014/main" id="{893848CD-884D-8B22-5222-62E285702BB8}"/>
              </a:ext>
            </a:extLst>
          </p:cNvPr>
          <p:cNvSpPr>
            <a:spLocks noGrp="1"/>
          </p:cNvSpPr>
          <p:nvPr/>
        </p:nvSpPr>
        <p:spPr>
          <a:xfrm>
            <a:off x="856853" y="2006104"/>
            <a:ext cx="2362696" cy="295275"/>
          </a:xfrm>
          <a:prstGeom prst="rect">
            <a:avLst/>
          </a:prstGeom>
          <a:solidFill>
            <a:srgbClr val="F1F4F8"/>
          </a:solidFill>
        </p:spPr>
        <p:txBody>
          <a:bodyPr wrap="none" lIns="0" tIns="0" rIns="0" bIns="0" anchor="ctr">
            <a:normAutofit fontScale="99359"/>
          </a:bodyPr>
          <a:lstStyle/>
          <a:p>
            <a:pPr algn="l">
              <a:lnSpc>
                <a:spcPct val="104000"/>
              </a:lnSpc>
              <a:buNone/>
              <a:defRPr sz="1875" b="1">
                <a:solidFill>
                  <a:srgbClr val="075EEA"/>
                </a:solidFill>
                <a:latin typeface="Arial"/>
                <a:ea typeface="Arial"/>
                <a:cs typeface="Arial"/>
              </a:defRPr>
            </a:pPr>
            <a:r>
              <a:rPr sz="1875" b="1">
                <a:solidFill>
                  <a:srgbClr val="075EEA"/>
                </a:solidFill>
                <a:latin typeface="Arial"/>
                <a:ea typeface="Arial"/>
                <a:cs typeface="Arial"/>
              </a:rPr>
              <a:t>1. Simplification</a:t>
            </a:r>
            <a:endParaRPr sz="2000">
              <a:latin typeface="+mn-lt"/>
              <a:ea typeface="+mn-lt"/>
              <a:cs typeface="+mn-lt"/>
            </a:endParaRPr>
          </a:p>
        </p:txBody>
      </p:sp>
      <p:sp>
        <p:nvSpPr>
          <p:cNvPr id="7" name="Text 5">
            <a:extLst>
              <a:ext uri="{FF2B5EF4-FFF2-40B4-BE49-F238E27FC236}">
                <a16:creationId xmlns:a16="http://schemas.microsoft.com/office/drawing/2014/main" id="{F5F34CDB-A3BF-4163-4578-E34ABB8ED28E}"/>
              </a:ext>
            </a:extLst>
          </p:cNvPr>
          <p:cNvSpPr>
            <a:spLocks noGrp="1"/>
          </p:cNvSpPr>
          <p:nvPr/>
        </p:nvSpPr>
        <p:spPr>
          <a:xfrm>
            <a:off x="856854" y="2414785"/>
            <a:ext cx="3106241" cy="1946672"/>
          </a:xfrm>
          <a:prstGeom prst="rect">
            <a:avLst/>
          </a:prstGeom>
          <a:solidFill>
            <a:srgbClr val="F1F4F8"/>
          </a:solidFill>
        </p:spPr>
        <p:txBody>
          <a:bodyPr wrap="square" lIns="0" tIns="0" rIns="0" bIns="0" anchor="t">
            <a:normAutofit/>
          </a:bodyPr>
          <a:lstStyle/>
          <a:p>
            <a:pPr marL="457189" indent="-457189">
              <a:lnSpc>
                <a:spcPct val="133000"/>
              </a:lnSpc>
              <a:buSzPct val="100000"/>
              <a:buChar char="•"/>
            </a:pPr>
            <a:r>
              <a:rPr sz="1600">
                <a:solidFill>
                  <a:srgbClr val="272525"/>
                </a:solidFill>
                <a:latin typeface="+mn-lt"/>
                <a:ea typeface="+mn-lt"/>
                <a:cs typeface="+mn-lt"/>
              </a:rPr>
              <a:t>Delayed obligations for high-risk AI</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Reduced registration requirements</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Simplified documentation burdens</a:t>
            </a:r>
            <a:endParaRPr sz="1600">
              <a:latin typeface="+mn-lt"/>
              <a:ea typeface="+mn-lt"/>
              <a:cs typeface="+mn-lt"/>
            </a:endParaRPr>
          </a:p>
        </p:txBody>
      </p:sp>
      <p:sp>
        <p:nvSpPr>
          <p:cNvPr id="8" name="Shape 6">
            <a:extLst>
              <a:ext uri="{FF2B5EF4-FFF2-40B4-BE49-F238E27FC236}">
                <a16:creationId xmlns:a16="http://schemas.microsoft.com/office/drawing/2014/main" id="{FF06C29B-EEF4-EAAE-0852-2204B1FAE9B0}"/>
              </a:ext>
            </a:extLst>
          </p:cNvPr>
          <p:cNvSpPr>
            <a:spLocks noGrp="1"/>
          </p:cNvSpPr>
          <p:nvPr/>
        </p:nvSpPr>
        <p:spPr>
          <a:xfrm>
            <a:off x="4347468" y="1810743"/>
            <a:ext cx="3496965" cy="2746077"/>
          </a:xfrm>
          <a:prstGeom prst="roundRect">
            <a:avLst>
              <a:gd name="adj" fmla="val 2891"/>
            </a:avLst>
          </a:prstGeom>
          <a:solidFill>
            <a:srgbClr val="F1F4F8"/>
          </a:solidFill>
          <a:ln w="4763">
            <a:solidFill>
              <a:srgbClr val="C0C1D7"/>
            </a:solidFill>
            <a:prstDash val="solid"/>
          </a:ln>
        </p:spPr>
        <p:txBody>
          <a:bodyPr/>
          <a:lstStyle/>
          <a:p>
            <a:endParaRPr sz="1400">
              <a:latin typeface="+mn-lt"/>
              <a:ea typeface="+mn-lt"/>
              <a:cs typeface="+mn-lt"/>
            </a:endParaRPr>
          </a:p>
        </p:txBody>
      </p:sp>
      <p:sp>
        <p:nvSpPr>
          <p:cNvPr id="9" name="Text 7">
            <a:extLst>
              <a:ext uri="{FF2B5EF4-FFF2-40B4-BE49-F238E27FC236}">
                <a16:creationId xmlns:a16="http://schemas.microsoft.com/office/drawing/2014/main" id="{5EF42505-94DD-8437-D342-60D6FD144703}"/>
              </a:ext>
            </a:extLst>
          </p:cNvPr>
          <p:cNvSpPr>
            <a:spLocks noGrp="1"/>
          </p:cNvSpPr>
          <p:nvPr/>
        </p:nvSpPr>
        <p:spPr>
          <a:xfrm>
            <a:off x="4542829" y="2006104"/>
            <a:ext cx="2362696" cy="295275"/>
          </a:xfrm>
          <a:prstGeom prst="rect">
            <a:avLst/>
          </a:prstGeom>
          <a:solidFill>
            <a:srgbClr val="F1F4F8"/>
          </a:solidFill>
        </p:spPr>
        <p:txBody>
          <a:bodyPr wrap="none" lIns="0" tIns="0" rIns="0" bIns="0" anchor="ctr">
            <a:normAutofit fontScale="99359"/>
          </a:bodyPr>
          <a:lstStyle/>
          <a:p>
            <a:pPr algn="l">
              <a:lnSpc>
                <a:spcPct val="104000"/>
              </a:lnSpc>
              <a:buNone/>
              <a:defRPr sz="1875" b="1">
                <a:solidFill>
                  <a:srgbClr val="075EEA"/>
                </a:solidFill>
                <a:latin typeface="Arial"/>
                <a:ea typeface="Arial"/>
                <a:cs typeface="Arial"/>
              </a:defRPr>
            </a:pPr>
            <a:r>
              <a:rPr sz="1875" b="1">
                <a:solidFill>
                  <a:srgbClr val="075EEA"/>
                </a:solidFill>
                <a:latin typeface="Arial"/>
                <a:ea typeface="Arial"/>
                <a:cs typeface="Arial"/>
              </a:rPr>
              <a:t>2. Governance</a:t>
            </a:r>
            <a:endParaRPr sz="2000">
              <a:latin typeface="+mn-lt"/>
              <a:ea typeface="+mn-lt"/>
              <a:cs typeface="+mn-lt"/>
            </a:endParaRPr>
          </a:p>
        </p:txBody>
      </p:sp>
      <p:sp>
        <p:nvSpPr>
          <p:cNvPr id="10" name="Text 8">
            <a:extLst>
              <a:ext uri="{FF2B5EF4-FFF2-40B4-BE49-F238E27FC236}">
                <a16:creationId xmlns:a16="http://schemas.microsoft.com/office/drawing/2014/main" id="{467760E5-CE76-32E1-6835-BEAA2AE71FC9}"/>
              </a:ext>
            </a:extLst>
          </p:cNvPr>
          <p:cNvSpPr>
            <a:spLocks noGrp="1"/>
          </p:cNvSpPr>
          <p:nvPr/>
        </p:nvSpPr>
        <p:spPr>
          <a:xfrm>
            <a:off x="4542830" y="2414785"/>
            <a:ext cx="3106241" cy="1341835"/>
          </a:xfrm>
          <a:prstGeom prst="rect">
            <a:avLst/>
          </a:prstGeom>
          <a:solidFill>
            <a:srgbClr val="F1F4F8"/>
          </a:solidFill>
        </p:spPr>
        <p:txBody>
          <a:bodyPr wrap="square" lIns="0" tIns="0" rIns="0" bIns="0" anchor="t">
            <a:normAutofit/>
          </a:bodyPr>
          <a:lstStyle/>
          <a:p>
            <a:pPr marL="457189" indent="-457189">
              <a:lnSpc>
                <a:spcPct val="133000"/>
              </a:lnSpc>
              <a:buSzPct val="100000"/>
              <a:buChar char="•"/>
            </a:pPr>
            <a:r>
              <a:rPr sz="1600">
                <a:solidFill>
                  <a:srgbClr val="272525"/>
                </a:solidFill>
                <a:latin typeface="+mn-lt"/>
                <a:ea typeface="+mn-lt"/>
                <a:cs typeface="+mn-lt"/>
              </a:rPr>
              <a:t>Stronger AI Office mandate</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More centralised oversight</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Coordinated national enforcement</a:t>
            </a:r>
            <a:endParaRPr sz="1600">
              <a:latin typeface="+mn-lt"/>
              <a:ea typeface="+mn-lt"/>
              <a:cs typeface="+mn-lt"/>
            </a:endParaRPr>
          </a:p>
        </p:txBody>
      </p:sp>
      <p:sp>
        <p:nvSpPr>
          <p:cNvPr id="11" name="Shape 9">
            <a:extLst>
              <a:ext uri="{FF2B5EF4-FFF2-40B4-BE49-F238E27FC236}">
                <a16:creationId xmlns:a16="http://schemas.microsoft.com/office/drawing/2014/main" id="{E0BF4FB0-719F-909D-0C16-DDDFB3E7C460}"/>
              </a:ext>
            </a:extLst>
          </p:cNvPr>
          <p:cNvSpPr>
            <a:spLocks noGrp="1"/>
          </p:cNvSpPr>
          <p:nvPr/>
        </p:nvSpPr>
        <p:spPr>
          <a:xfrm>
            <a:off x="8033444" y="1810743"/>
            <a:ext cx="3496965" cy="2746077"/>
          </a:xfrm>
          <a:prstGeom prst="roundRect">
            <a:avLst>
              <a:gd name="adj" fmla="val 2891"/>
            </a:avLst>
          </a:prstGeom>
          <a:solidFill>
            <a:srgbClr val="F1F4F8"/>
          </a:solidFill>
          <a:ln w="4763">
            <a:solidFill>
              <a:srgbClr val="C0C1D7"/>
            </a:solidFill>
            <a:prstDash val="solid"/>
          </a:ln>
        </p:spPr>
        <p:txBody>
          <a:bodyPr/>
          <a:lstStyle/>
          <a:p>
            <a:endParaRPr sz="1400">
              <a:latin typeface="+mn-lt"/>
              <a:ea typeface="+mn-lt"/>
              <a:cs typeface="+mn-lt"/>
            </a:endParaRPr>
          </a:p>
        </p:txBody>
      </p:sp>
      <p:sp>
        <p:nvSpPr>
          <p:cNvPr id="12" name="Text 10">
            <a:extLst>
              <a:ext uri="{FF2B5EF4-FFF2-40B4-BE49-F238E27FC236}">
                <a16:creationId xmlns:a16="http://schemas.microsoft.com/office/drawing/2014/main" id="{FCBBDBD4-4379-6FAB-B68A-F160B9AF878D}"/>
              </a:ext>
            </a:extLst>
          </p:cNvPr>
          <p:cNvSpPr>
            <a:spLocks noGrp="1"/>
          </p:cNvSpPr>
          <p:nvPr/>
        </p:nvSpPr>
        <p:spPr>
          <a:xfrm>
            <a:off x="8228807" y="2006104"/>
            <a:ext cx="2362696" cy="295275"/>
          </a:xfrm>
          <a:prstGeom prst="rect">
            <a:avLst/>
          </a:prstGeom>
          <a:solidFill>
            <a:srgbClr val="F1F4F8"/>
          </a:solidFill>
        </p:spPr>
        <p:txBody>
          <a:bodyPr wrap="none" lIns="0" tIns="0" rIns="0" bIns="0" anchor="ctr">
            <a:normAutofit fontScale="99359"/>
          </a:bodyPr>
          <a:lstStyle/>
          <a:p>
            <a:pPr algn="l">
              <a:lnSpc>
                <a:spcPct val="104000"/>
              </a:lnSpc>
              <a:buNone/>
              <a:defRPr sz="1875" b="1">
                <a:solidFill>
                  <a:srgbClr val="075EEA"/>
                </a:solidFill>
                <a:latin typeface="Arial"/>
                <a:ea typeface="Arial"/>
                <a:cs typeface="Arial"/>
              </a:defRPr>
            </a:pPr>
            <a:r>
              <a:rPr sz="1875" b="1">
                <a:solidFill>
                  <a:srgbClr val="075EEA"/>
                </a:solidFill>
                <a:latin typeface="Arial"/>
                <a:ea typeface="Arial"/>
                <a:cs typeface="Arial"/>
              </a:rPr>
              <a:t>3. Innovation</a:t>
            </a:r>
            <a:endParaRPr sz="2000">
              <a:latin typeface="+mn-lt"/>
              <a:ea typeface="+mn-lt"/>
              <a:cs typeface="+mn-lt"/>
            </a:endParaRPr>
          </a:p>
        </p:txBody>
      </p:sp>
      <p:sp>
        <p:nvSpPr>
          <p:cNvPr id="13" name="Text 11">
            <a:extLst>
              <a:ext uri="{FF2B5EF4-FFF2-40B4-BE49-F238E27FC236}">
                <a16:creationId xmlns:a16="http://schemas.microsoft.com/office/drawing/2014/main" id="{0A549859-C6B4-69EC-610F-174990E3A9BD}"/>
              </a:ext>
            </a:extLst>
          </p:cNvPr>
          <p:cNvSpPr>
            <a:spLocks noGrp="1"/>
          </p:cNvSpPr>
          <p:nvPr/>
        </p:nvSpPr>
        <p:spPr>
          <a:xfrm>
            <a:off x="8228808" y="2414785"/>
            <a:ext cx="3106241" cy="1341835"/>
          </a:xfrm>
          <a:prstGeom prst="rect">
            <a:avLst/>
          </a:prstGeom>
          <a:solidFill>
            <a:srgbClr val="F1F4F8"/>
          </a:solidFill>
        </p:spPr>
        <p:txBody>
          <a:bodyPr wrap="square" lIns="0" tIns="0" rIns="0" bIns="0" anchor="t">
            <a:normAutofit/>
          </a:bodyPr>
          <a:lstStyle/>
          <a:p>
            <a:pPr marL="457189" indent="-457189">
              <a:lnSpc>
                <a:spcPct val="133000"/>
              </a:lnSpc>
              <a:buSzPct val="100000"/>
              <a:buChar char="•"/>
            </a:pPr>
            <a:r>
              <a:rPr sz="1600">
                <a:solidFill>
                  <a:srgbClr val="272525"/>
                </a:solidFill>
                <a:latin typeface="+mn-lt"/>
                <a:ea typeface="+mn-lt"/>
                <a:cs typeface="+mn-lt"/>
              </a:rPr>
              <a:t>Expanded regulatory sandboxes</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Real-world testing provisions</a:t>
            </a:r>
            <a:endParaRPr sz="1600">
              <a:latin typeface="+mn-lt"/>
              <a:ea typeface="+mn-lt"/>
              <a:cs typeface="+mn-lt"/>
            </a:endParaRPr>
          </a:p>
          <a:p>
            <a:pPr marL="457189" indent="-457189">
              <a:lnSpc>
                <a:spcPct val="133000"/>
              </a:lnSpc>
              <a:buSzPct val="100000"/>
              <a:buChar char="•"/>
            </a:pPr>
            <a:r>
              <a:rPr sz="1600">
                <a:solidFill>
                  <a:srgbClr val="272525"/>
                </a:solidFill>
                <a:latin typeface="+mn-lt"/>
                <a:ea typeface="+mn-lt"/>
                <a:cs typeface="+mn-lt"/>
              </a:rPr>
              <a:t>EU-level sandbox from 2028</a:t>
            </a:r>
            <a:endParaRPr sz="1600">
              <a:latin typeface="+mn-lt"/>
              <a:ea typeface="+mn-lt"/>
              <a:cs typeface="+mn-lt"/>
            </a:endParaRPr>
          </a:p>
        </p:txBody>
      </p:sp>
      <p:sp>
        <p:nvSpPr>
          <p:cNvPr id="14" name="Text 12">
            <a:extLst>
              <a:ext uri="{FF2B5EF4-FFF2-40B4-BE49-F238E27FC236}">
                <a16:creationId xmlns:a16="http://schemas.microsoft.com/office/drawing/2014/main" id="{6781A9CB-8E73-DE5C-9758-362102BD5CA6}"/>
              </a:ext>
            </a:extLst>
          </p:cNvPr>
          <p:cNvSpPr>
            <a:spLocks noGrp="1"/>
          </p:cNvSpPr>
          <p:nvPr/>
        </p:nvSpPr>
        <p:spPr>
          <a:xfrm>
            <a:off x="661493" y="4769446"/>
            <a:ext cx="10869017" cy="604837"/>
          </a:xfrm>
          <a:prstGeom prst="rect">
            <a:avLst/>
          </a:prstGeom>
          <a:noFill/>
        </p:spPr>
        <p:txBody>
          <a:bodyPr wrap="square" lIns="0" tIns="0" rIns="0" bIns="0" anchor="t">
            <a:noAutofit/>
          </a:bodyPr>
          <a:lstStyle/>
          <a:p>
            <a:pPr>
              <a:lnSpc>
                <a:spcPct val="133000"/>
              </a:lnSpc>
              <a:buNone/>
            </a:pPr>
            <a:r>
              <a:rPr sz="1600">
                <a:solidFill>
                  <a:srgbClr val="272525"/>
                </a:solidFill>
                <a:latin typeface="+mn-lt"/>
                <a:ea typeface="+mn-lt"/>
                <a:cs typeface="+mn-lt"/>
              </a:rPr>
              <a:t>Key changes include a </a:t>
            </a:r>
            <a:r>
              <a:rPr sz="1600" b="1">
                <a:solidFill>
                  <a:srgbClr val="272525"/>
                </a:solidFill>
                <a:latin typeface="+mn-lt"/>
                <a:ea typeface="+mn-lt"/>
                <a:cs typeface="+mn-lt"/>
              </a:rPr>
              <a:t>delay of high-risk rules</a:t>
            </a:r>
            <a:r>
              <a:rPr sz="1600">
                <a:solidFill>
                  <a:srgbClr val="272525"/>
                </a:solidFill>
                <a:latin typeface="+mn-lt"/>
                <a:ea typeface="+mn-lt"/>
                <a:cs typeface="+mn-lt"/>
              </a:rPr>
              <a:t> from 2026 to 2027–2028, a shift in AI literacy from </a:t>
            </a:r>
            <a:r>
              <a:rPr sz="1600" b="1">
                <a:solidFill>
                  <a:srgbClr val="272525"/>
                </a:solidFill>
                <a:latin typeface="+mn-lt"/>
                <a:ea typeface="+mn-lt"/>
                <a:cs typeface="+mn-lt"/>
              </a:rPr>
              <a:t>obligation to encouragement</a:t>
            </a:r>
            <a:r>
              <a:rPr sz="1600">
                <a:solidFill>
                  <a:srgbClr val="272525"/>
                </a:solidFill>
                <a:latin typeface="+mn-lt"/>
                <a:ea typeface="+mn-lt"/>
                <a:cs typeface="+mn-lt"/>
              </a:rPr>
              <a:t>, and standards increasingly functioning as </a:t>
            </a:r>
            <a:r>
              <a:rPr sz="1600" b="1">
                <a:solidFill>
                  <a:srgbClr val="272525"/>
                </a:solidFill>
                <a:latin typeface="+mn-lt"/>
                <a:ea typeface="+mn-lt"/>
                <a:cs typeface="+mn-lt"/>
              </a:rPr>
              <a:t>governance instruments</a:t>
            </a:r>
            <a:r>
              <a:rPr sz="1600">
                <a:solidFill>
                  <a:srgbClr val="272525"/>
                </a:solidFill>
                <a:latin typeface="+mn-lt"/>
                <a:ea typeface="+mn-lt"/>
                <a:cs typeface="+mn-lt"/>
              </a:rPr>
              <a:t> rather than mere technical tools.</a:t>
            </a:r>
            <a:endParaRPr sz="1600">
              <a:latin typeface="+mn-lt"/>
              <a:ea typeface="+mn-lt"/>
              <a:cs typeface="+mn-lt"/>
            </a:endParaRPr>
          </a:p>
        </p:txBody>
      </p:sp>
      <p:sp>
        <p:nvSpPr>
          <p:cNvPr id="3" name="Fußzeilenplatzhalter 2">
            <a:extLst>
              <a:ext uri="{FF2B5EF4-FFF2-40B4-BE49-F238E27FC236}">
                <a16:creationId xmlns:a16="http://schemas.microsoft.com/office/drawing/2014/main" id="{8EE3A351-7380-20B9-F4D9-EF37BB32B753}"/>
              </a:ext>
            </a:extLst>
          </p:cNvPr>
          <p:cNvSpPr>
            <a:spLocks noGrp="1"/>
          </p:cNvSpPr>
          <p:nvPr>
            <p:ph type="ftr" idx="11"/>
          </p:nvPr>
        </p:nvSpPr>
        <p:spPr>
          <a:xfrm>
            <a:off x="644235" y="6259600"/>
            <a:ext cx="4781875" cy="250825"/>
          </a:xfrm>
        </p:spPr>
        <p:txBody>
          <a:bodyPr/>
          <a:lstStyle/>
          <a:p>
            <a:pPr>
              <a:buNone/>
            </a:pPr>
            <a:r>
              <a:t>AI Factory Austria AI:AT - PUBLIC</a:t>
            </a:r>
          </a:p>
        </p:txBody>
      </p:sp>
      <p:sp>
        <p:nvSpPr>
          <p:cNvPr id="16" name="Slide Number Placeholder 15">
            <a:extLst>
              <a:ext uri="{FF2B5EF4-FFF2-40B4-BE49-F238E27FC236}">
                <a16:creationId xmlns:a16="http://schemas.microsoft.com/office/drawing/2014/main" id="{CF93969E-FA8F-01F8-07BF-C4B6D3F69F48}"/>
              </a:ext>
            </a:extLst>
          </p:cNvPr>
          <p:cNvSpPr>
            <a:spLocks noGrp="1"/>
          </p:cNvSpPr>
          <p:nvPr>
            <p:ph type="sldNum" idx="12"/>
          </p:nvPr>
        </p:nvSpPr>
        <p:spPr>
          <a:xfrm flipH="1">
            <a:off x="358128" y="6270171"/>
            <a:ext cx="531384" cy="524046"/>
          </a:xfrm>
        </p:spPr>
        <p:txBody>
          <a:bodyPr/>
          <a:lstStyle/>
          <a:p>
            <a:pPr marL="0" lvl="0" indent="0" algn="l" rtl="0">
              <a:spcBef>
                <a:spcPts val="0"/>
              </a:spcBef>
              <a:spcAft>
                <a:spcPts val="0"/>
              </a:spcAft>
              <a:buNone/>
              <a:defRPr/>
            </a:pPr>
            <a:fld id="{00000000-1234-1234-1234-123412341234}" type="slidenum">
              <a:rPr lang="en-US" smtClean="0"/>
              <a:t>20</a:t>
            </a:fld>
            <a:endParaRPr lang="en-US"/>
          </a:p>
        </p:txBody>
      </p:sp>
    </p:spTree>
    <p:extLst>
      <p:ext uri="{BB962C8B-B14F-4D97-AF65-F5344CB8AC3E}">
        <p14:creationId xmlns:p14="http://schemas.microsoft.com/office/powerpoint/2010/main" val="84421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F95E-6D83-6377-F104-2B4EED8A1D5F}"/>
            </a:ext>
          </a:extLst>
        </p:cNvPr>
        <p:cNvGrpSpPr/>
        <p:nvPr/>
      </p:nvGrpSpPr>
      <p:grpSpPr>
        <a:xfrm>
          <a:off x="0" y="0"/>
          <a:ext cx="0" cy="0"/>
          <a:chOff x="0" y="0"/>
          <a:chExt cx="0" cy="0"/>
        </a:xfrm>
      </p:grpSpPr>
      <p:sp>
        <p:nvSpPr>
          <p:cNvPr id="10" name="Titel 6">
            <a:extLst>
              <a:ext uri="{FF2B5EF4-FFF2-40B4-BE49-F238E27FC236}">
                <a16:creationId xmlns:a16="http://schemas.microsoft.com/office/drawing/2014/main" id="{6BFAB32C-6A8B-3DEF-9625-E5D234A850C7}"/>
              </a:ext>
            </a:extLst>
          </p:cNvPr>
          <p:cNvSpPr>
            <a:spLocks noGrp="1"/>
          </p:cNvSpPr>
          <p:nvPr>
            <p:ph type="title"/>
          </p:nvPr>
        </p:nvSpPr>
        <p:spPr>
          <a:xfrm>
            <a:off x="325438" y="296863"/>
            <a:ext cx="11566524" cy="461665"/>
          </a:xfrm>
        </p:spPr>
        <p:txBody>
          <a:bodyPr/>
          <a:lstStyle/>
          <a:p>
            <a:r>
              <a:rPr lang="de-DE"/>
              <a:t>Legal Landscape</a:t>
            </a:r>
          </a:p>
        </p:txBody>
      </p:sp>
      <p:sp>
        <p:nvSpPr>
          <p:cNvPr id="9" name="Inhaltsplatzhalter 8">
            <a:extLst>
              <a:ext uri="{FF2B5EF4-FFF2-40B4-BE49-F238E27FC236}">
                <a16:creationId xmlns:a16="http://schemas.microsoft.com/office/drawing/2014/main" id="{D8DA66FC-A087-31B3-FDAF-723FF7440B85}"/>
              </a:ext>
            </a:extLst>
          </p:cNvPr>
          <p:cNvSpPr>
            <a:spLocks noGrp="1"/>
          </p:cNvSpPr>
          <p:nvPr>
            <p:ph idx="1"/>
          </p:nvPr>
        </p:nvSpPr>
        <p:spPr/>
        <p:txBody>
          <a:bodyPr/>
          <a:lstStyle/>
          <a:p>
            <a:endParaRPr lang="de-DE"/>
          </a:p>
        </p:txBody>
      </p:sp>
      <p:grpSp>
        <p:nvGrpSpPr>
          <p:cNvPr id="11" name="Gruppieren 10">
            <a:extLst>
              <a:ext uri="{FF2B5EF4-FFF2-40B4-BE49-F238E27FC236}">
                <a16:creationId xmlns:a16="http://schemas.microsoft.com/office/drawing/2014/main" id="{80715BEB-140C-43FD-C394-A4E3472927FF}"/>
              </a:ext>
            </a:extLst>
          </p:cNvPr>
          <p:cNvGrpSpPr/>
          <p:nvPr/>
        </p:nvGrpSpPr>
        <p:grpSpPr>
          <a:xfrm>
            <a:off x="5288409" y="2483270"/>
            <a:ext cx="1606548" cy="1846607"/>
            <a:chOff x="3841621" y="20670"/>
            <a:chExt cx="1606548" cy="1846607"/>
          </a:xfrm>
        </p:grpSpPr>
        <p:sp>
          <p:nvSpPr>
            <p:cNvPr id="12" name="Sechseck 11">
              <a:extLst>
                <a:ext uri="{FF2B5EF4-FFF2-40B4-BE49-F238E27FC236}">
                  <a16:creationId xmlns:a16="http://schemas.microsoft.com/office/drawing/2014/main" id="{D84B4011-F36C-EFFB-9FEA-73F944331D5F}"/>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14" name="Sechseck 4">
              <a:extLst>
                <a:ext uri="{FF2B5EF4-FFF2-40B4-BE49-F238E27FC236}">
                  <a16:creationId xmlns:a16="http://schemas.microsoft.com/office/drawing/2014/main" id="{4188566B-76BD-8E2B-1540-FFC0FD87D0D2}"/>
                </a:ext>
              </a:extLst>
            </p:cNvPr>
            <p:cNvSpPr txBox="1"/>
            <p:nvPr/>
          </p:nvSpPr>
          <p:spPr>
            <a:xfrm>
              <a:off x="4091974" y="308434"/>
              <a:ext cx="1105840" cy="12710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defRPr/>
              </a:pPr>
              <a:r>
                <a:rPr lang="en-GB" sz="2800" u="sng" kern="1200"/>
                <a:t>AI-Act</a:t>
              </a:r>
            </a:p>
          </p:txBody>
        </p:sp>
      </p:grpSp>
      <p:grpSp>
        <p:nvGrpSpPr>
          <p:cNvPr id="15" name="Gruppieren 14">
            <a:extLst>
              <a:ext uri="{FF2B5EF4-FFF2-40B4-BE49-F238E27FC236}">
                <a16:creationId xmlns:a16="http://schemas.microsoft.com/office/drawing/2014/main" id="{CA5435A1-523D-4DE7-28D0-0BEF59FA96AE}"/>
              </a:ext>
            </a:extLst>
          </p:cNvPr>
          <p:cNvGrpSpPr/>
          <p:nvPr/>
        </p:nvGrpSpPr>
        <p:grpSpPr>
          <a:xfrm>
            <a:off x="4206528" y="4074666"/>
            <a:ext cx="2000548" cy="1846607"/>
            <a:chOff x="3644620" y="20670"/>
            <a:chExt cx="2000548" cy="1846607"/>
          </a:xfrm>
        </p:grpSpPr>
        <p:sp>
          <p:nvSpPr>
            <p:cNvPr id="16" name="Sechseck 15">
              <a:extLst>
                <a:ext uri="{FF2B5EF4-FFF2-40B4-BE49-F238E27FC236}">
                  <a16:creationId xmlns:a16="http://schemas.microsoft.com/office/drawing/2014/main" id="{5B17F92E-F3E5-1D83-2B44-7E0184B07705}"/>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17" name="Sechseck 4">
              <a:extLst>
                <a:ext uri="{FF2B5EF4-FFF2-40B4-BE49-F238E27FC236}">
                  <a16:creationId xmlns:a16="http://schemas.microsoft.com/office/drawing/2014/main" id="{58B2224C-F8D1-1471-932A-D1C860B1804B}"/>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fontScale="85000" lnSpcReduction="20000"/>
            </a:bodyPr>
            <a:lstStyle/>
            <a:p>
              <a:pPr marL="0" lvl="0" indent="0" algn="ctr" defTabSz="444500">
                <a:lnSpc>
                  <a:spcPct val="90000"/>
                </a:lnSpc>
                <a:spcBef>
                  <a:spcPct val="0"/>
                </a:spcBef>
                <a:spcAft>
                  <a:spcPct val="35000"/>
                </a:spcAft>
                <a:buNone/>
                <a:defRPr/>
              </a:pPr>
              <a:r>
                <a:rPr lang="en-GB" sz="2000" kern="1200"/>
                <a:t>Fundamental </a:t>
              </a:r>
              <a:br>
                <a:rPr lang="en-GB" sz="2000" kern="1200"/>
              </a:br>
              <a:r>
                <a:rPr lang="en-GB" sz="2000" kern="1200"/>
                <a:t>Rights</a:t>
              </a:r>
            </a:p>
          </p:txBody>
        </p:sp>
      </p:grpSp>
      <p:grpSp>
        <p:nvGrpSpPr>
          <p:cNvPr id="18" name="Gruppieren 17">
            <a:extLst>
              <a:ext uri="{FF2B5EF4-FFF2-40B4-BE49-F238E27FC236}">
                <a16:creationId xmlns:a16="http://schemas.microsoft.com/office/drawing/2014/main" id="{34E4BF1F-B731-B29F-0A93-7A78BC32112D}"/>
              </a:ext>
            </a:extLst>
          </p:cNvPr>
          <p:cNvGrpSpPr/>
          <p:nvPr/>
        </p:nvGrpSpPr>
        <p:grpSpPr>
          <a:xfrm>
            <a:off x="5898999" y="4041776"/>
            <a:ext cx="2000548" cy="1846607"/>
            <a:chOff x="3644620" y="20670"/>
            <a:chExt cx="2000548" cy="1846607"/>
          </a:xfrm>
        </p:grpSpPr>
        <p:sp>
          <p:nvSpPr>
            <p:cNvPr id="19" name="Sechseck 18">
              <a:extLst>
                <a:ext uri="{FF2B5EF4-FFF2-40B4-BE49-F238E27FC236}">
                  <a16:creationId xmlns:a16="http://schemas.microsoft.com/office/drawing/2014/main" id="{5A31CC01-A453-1B77-46A7-01851FD80ABF}"/>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0" name="Sechseck 4">
              <a:extLst>
                <a:ext uri="{FF2B5EF4-FFF2-40B4-BE49-F238E27FC236}">
                  <a16:creationId xmlns:a16="http://schemas.microsoft.com/office/drawing/2014/main" id="{DB01B062-328E-5A4E-8DB6-FEA5B6C4ABA9}"/>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2000" kern="1200"/>
                <a:t>Criminal Law</a:t>
              </a:r>
            </a:p>
          </p:txBody>
        </p:sp>
      </p:grpSp>
      <p:grpSp>
        <p:nvGrpSpPr>
          <p:cNvPr id="21" name="Gruppieren 20">
            <a:extLst>
              <a:ext uri="{FF2B5EF4-FFF2-40B4-BE49-F238E27FC236}">
                <a16:creationId xmlns:a16="http://schemas.microsoft.com/office/drawing/2014/main" id="{5B13A634-0B9F-387A-8D3C-2AEB97B68B34}"/>
              </a:ext>
            </a:extLst>
          </p:cNvPr>
          <p:cNvGrpSpPr/>
          <p:nvPr/>
        </p:nvGrpSpPr>
        <p:grpSpPr>
          <a:xfrm>
            <a:off x="6743077" y="2529087"/>
            <a:ext cx="2000548" cy="1846607"/>
            <a:chOff x="3644620" y="20670"/>
            <a:chExt cx="2000548" cy="1846607"/>
          </a:xfrm>
        </p:grpSpPr>
        <p:sp>
          <p:nvSpPr>
            <p:cNvPr id="22" name="Sechseck 21">
              <a:extLst>
                <a:ext uri="{FF2B5EF4-FFF2-40B4-BE49-F238E27FC236}">
                  <a16:creationId xmlns:a16="http://schemas.microsoft.com/office/drawing/2014/main" id="{E5D9CAB1-2DB5-6242-3BA6-981E05CEFC8A}"/>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3" name="Sechseck 4">
              <a:extLst>
                <a:ext uri="{FF2B5EF4-FFF2-40B4-BE49-F238E27FC236}">
                  <a16:creationId xmlns:a16="http://schemas.microsoft.com/office/drawing/2014/main" id="{53F57428-9A0C-1FC2-9348-EC56F685A5B8}"/>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600" b="1" u="sng" kern="1200"/>
                <a:t>Copy</a:t>
              </a:r>
              <a:r>
                <a:rPr lang="hu-HU" sz="1600" b="1" u="sng" kern="1200"/>
                <a:t>r</a:t>
              </a:r>
              <a:r>
                <a:rPr lang="en-GB" sz="1600" b="1" u="sng" kern="1200" err="1"/>
                <a:t>ight</a:t>
              </a:r>
              <a:r>
                <a:rPr lang="en-GB" sz="1600" b="1" u="sng" kern="1200"/>
                <a:t> Law</a:t>
              </a:r>
            </a:p>
          </p:txBody>
        </p:sp>
      </p:grpSp>
      <p:grpSp>
        <p:nvGrpSpPr>
          <p:cNvPr id="24" name="Gruppieren 23">
            <a:extLst>
              <a:ext uri="{FF2B5EF4-FFF2-40B4-BE49-F238E27FC236}">
                <a16:creationId xmlns:a16="http://schemas.microsoft.com/office/drawing/2014/main" id="{79EBC7AA-94A5-1C9A-03E1-25F6DE2EB057}"/>
              </a:ext>
            </a:extLst>
          </p:cNvPr>
          <p:cNvGrpSpPr/>
          <p:nvPr/>
        </p:nvGrpSpPr>
        <p:grpSpPr>
          <a:xfrm>
            <a:off x="3404177" y="2505695"/>
            <a:ext cx="2000548" cy="1846607"/>
            <a:chOff x="3644620" y="20670"/>
            <a:chExt cx="2000548" cy="1846607"/>
          </a:xfrm>
        </p:grpSpPr>
        <p:sp>
          <p:nvSpPr>
            <p:cNvPr id="25" name="Sechseck 24">
              <a:extLst>
                <a:ext uri="{FF2B5EF4-FFF2-40B4-BE49-F238E27FC236}">
                  <a16:creationId xmlns:a16="http://schemas.microsoft.com/office/drawing/2014/main" id="{407542F9-748F-E0A9-78FE-C8C5B46098BB}"/>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6" name="Sechseck 4">
              <a:extLst>
                <a:ext uri="{FF2B5EF4-FFF2-40B4-BE49-F238E27FC236}">
                  <a16:creationId xmlns:a16="http://schemas.microsoft.com/office/drawing/2014/main" id="{8F35A1BB-C478-69BC-24E8-D912D4822583}"/>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2000" kern="1200"/>
                <a:t>Private Law</a:t>
              </a:r>
            </a:p>
          </p:txBody>
        </p:sp>
      </p:grpSp>
      <p:grpSp>
        <p:nvGrpSpPr>
          <p:cNvPr id="27" name="Gruppieren 26">
            <a:extLst>
              <a:ext uri="{FF2B5EF4-FFF2-40B4-BE49-F238E27FC236}">
                <a16:creationId xmlns:a16="http://schemas.microsoft.com/office/drawing/2014/main" id="{06D97BFB-9D21-A0E3-EDAD-61725F16CEA0}"/>
              </a:ext>
            </a:extLst>
          </p:cNvPr>
          <p:cNvGrpSpPr/>
          <p:nvPr/>
        </p:nvGrpSpPr>
        <p:grpSpPr>
          <a:xfrm>
            <a:off x="4272050" y="936724"/>
            <a:ext cx="2000548" cy="1846607"/>
            <a:chOff x="3644620" y="20670"/>
            <a:chExt cx="2000548" cy="1846607"/>
          </a:xfrm>
        </p:grpSpPr>
        <p:sp>
          <p:nvSpPr>
            <p:cNvPr id="28" name="Sechseck 27">
              <a:extLst>
                <a:ext uri="{FF2B5EF4-FFF2-40B4-BE49-F238E27FC236}">
                  <a16:creationId xmlns:a16="http://schemas.microsoft.com/office/drawing/2014/main" id="{724488EE-53CE-5B75-5678-0110CA743B3A}"/>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9" name="Sechseck 4">
              <a:extLst>
                <a:ext uri="{FF2B5EF4-FFF2-40B4-BE49-F238E27FC236}">
                  <a16:creationId xmlns:a16="http://schemas.microsoft.com/office/drawing/2014/main" id="{F2BAA38E-7672-BAC7-DAC0-4554FE779F0A}"/>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b="1" u="sng" kern="1200"/>
                <a:t>Data Protection</a:t>
              </a:r>
            </a:p>
          </p:txBody>
        </p:sp>
      </p:grpSp>
      <p:grpSp>
        <p:nvGrpSpPr>
          <p:cNvPr id="30" name="Gruppieren 29">
            <a:extLst>
              <a:ext uri="{FF2B5EF4-FFF2-40B4-BE49-F238E27FC236}">
                <a16:creationId xmlns:a16="http://schemas.microsoft.com/office/drawing/2014/main" id="{728E94C0-7816-00DF-5C14-1D953065E065}"/>
              </a:ext>
            </a:extLst>
          </p:cNvPr>
          <p:cNvGrpSpPr/>
          <p:nvPr/>
        </p:nvGrpSpPr>
        <p:grpSpPr>
          <a:xfrm>
            <a:off x="5989398" y="936723"/>
            <a:ext cx="2000548" cy="1846607"/>
            <a:chOff x="3644620" y="20670"/>
            <a:chExt cx="2000548" cy="1846607"/>
          </a:xfrm>
        </p:grpSpPr>
        <p:sp>
          <p:nvSpPr>
            <p:cNvPr id="31" name="Sechseck 30">
              <a:extLst>
                <a:ext uri="{FF2B5EF4-FFF2-40B4-BE49-F238E27FC236}">
                  <a16:creationId xmlns:a16="http://schemas.microsoft.com/office/drawing/2014/main" id="{E49B0772-11D6-E6FB-F40D-71939FEB5036}"/>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2" name="Sechseck 4">
              <a:extLst>
                <a:ext uri="{FF2B5EF4-FFF2-40B4-BE49-F238E27FC236}">
                  <a16:creationId xmlns:a16="http://schemas.microsoft.com/office/drawing/2014/main" id="{787A400F-4287-6011-552C-5EA7E4AF0675}"/>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lvl="0" algn="ctr" defTabSz="444500">
                <a:lnSpc>
                  <a:spcPct val="90000"/>
                </a:lnSpc>
                <a:spcBef>
                  <a:spcPct val="0"/>
                </a:spcBef>
                <a:spcAft>
                  <a:spcPct val="35000"/>
                </a:spcAft>
                <a:defRPr/>
              </a:pPr>
              <a:r>
                <a:rPr lang="de-DE" sz="1400" err="1"/>
                <a:t>Cyber</a:t>
              </a:r>
              <a:r>
                <a:rPr lang="de-DE" sz="1400"/>
                <a:t> Security</a:t>
              </a:r>
              <a:endParaRPr lang="en-GB" sz="1400" kern="1200"/>
            </a:p>
          </p:txBody>
        </p:sp>
      </p:grpSp>
      <p:grpSp>
        <p:nvGrpSpPr>
          <p:cNvPr id="33" name="Gruppieren 32">
            <a:extLst>
              <a:ext uri="{FF2B5EF4-FFF2-40B4-BE49-F238E27FC236}">
                <a16:creationId xmlns:a16="http://schemas.microsoft.com/office/drawing/2014/main" id="{E710AFED-548E-B5CA-1F0D-BA4CC7DDE0A8}"/>
              </a:ext>
            </a:extLst>
          </p:cNvPr>
          <p:cNvGrpSpPr/>
          <p:nvPr/>
        </p:nvGrpSpPr>
        <p:grpSpPr>
          <a:xfrm>
            <a:off x="7698152" y="1016397"/>
            <a:ext cx="2000548" cy="1846607"/>
            <a:chOff x="3644620" y="20670"/>
            <a:chExt cx="2000548" cy="1846607"/>
          </a:xfrm>
        </p:grpSpPr>
        <p:sp>
          <p:nvSpPr>
            <p:cNvPr id="34" name="Sechseck 33">
              <a:extLst>
                <a:ext uri="{FF2B5EF4-FFF2-40B4-BE49-F238E27FC236}">
                  <a16:creationId xmlns:a16="http://schemas.microsoft.com/office/drawing/2014/main" id="{B37E39FF-F68D-D41A-8F94-02EF3B5E9AA2}"/>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5" name="Sechseck 4">
              <a:extLst>
                <a:ext uri="{FF2B5EF4-FFF2-40B4-BE49-F238E27FC236}">
                  <a16:creationId xmlns:a16="http://schemas.microsoft.com/office/drawing/2014/main" id="{E9A5BBAB-74D1-0633-DB41-71DBA100CCEB}"/>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36" name="Gruppieren 35">
            <a:extLst>
              <a:ext uri="{FF2B5EF4-FFF2-40B4-BE49-F238E27FC236}">
                <a16:creationId xmlns:a16="http://schemas.microsoft.com/office/drawing/2014/main" id="{ED29114F-0026-EF94-AAA2-9A5A1A84F42E}"/>
              </a:ext>
            </a:extLst>
          </p:cNvPr>
          <p:cNvGrpSpPr/>
          <p:nvPr/>
        </p:nvGrpSpPr>
        <p:grpSpPr>
          <a:xfrm>
            <a:off x="7587155" y="4072560"/>
            <a:ext cx="2000548" cy="1846607"/>
            <a:chOff x="3644620" y="20670"/>
            <a:chExt cx="2000548" cy="1846607"/>
          </a:xfrm>
        </p:grpSpPr>
        <p:sp>
          <p:nvSpPr>
            <p:cNvPr id="37" name="Sechseck 36">
              <a:extLst>
                <a:ext uri="{FF2B5EF4-FFF2-40B4-BE49-F238E27FC236}">
                  <a16:creationId xmlns:a16="http://schemas.microsoft.com/office/drawing/2014/main" id="{2C80B244-5436-8EEE-96A4-BEC819A01644}"/>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8" name="Sechseck 4">
              <a:extLst>
                <a:ext uri="{FF2B5EF4-FFF2-40B4-BE49-F238E27FC236}">
                  <a16:creationId xmlns:a16="http://schemas.microsoft.com/office/drawing/2014/main" id="{80D8359F-A3D6-501C-FCE3-676B22693470}"/>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39" name="Gruppieren 38">
            <a:extLst>
              <a:ext uri="{FF2B5EF4-FFF2-40B4-BE49-F238E27FC236}">
                <a16:creationId xmlns:a16="http://schemas.microsoft.com/office/drawing/2014/main" id="{58B1CCF1-7D26-0322-7682-2973361BE0AE}"/>
              </a:ext>
            </a:extLst>
          </p:cNvPr>
          <p:cNvGrpSpPr/>
          <p:nvPr/>
        </p:nvGrpSpPr>
        <p:grpSpPr>
          <a:xfrm>
            <a:off x="8447240" y="2584511"/>
            <a:ext cx="2000548" cy="1846607"/>
            <a:chOff x="3644620" y="20670"/>
            <a:chExt cx="2000548" cy="1846607"/>
          </a:xfrm>
        </p:grpSpPr>
        <p:sp>
          <p:nvSpPr>
            <p:cNvPr id="40" name="Sechseck 39">
              <a:extLst>
                <a:ext uri="{FF2B5EF4-FFF2-40B4-BE49-F238E27FC236}">
                  <a16:creationId xmlns:a16="http://schemas.microsoft.com/office/drawing/2014/main" id="{B33575E5-E81F-31B5-9D86-9C92791FE33C}"/>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1" name="Sechseck 4">
              <a:extLst>
                <a:ext uri="{FF2B5EF4-FFF2-40B4-BE49-F238E27FC236}">
                  <a16:creationId xmlns:a16="http://schemas.microsoft.com/office/drawing/2014/main" id="{EF354151-AEC7-678F-8091-766D9BAD8972}"/>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Product Liability</a:t>
              </a:r>
            </a:p>
          </p:txBody>
        </p:sp>
      </p:grpSp>
      <p:grpSp>
        <p:nvGrpSpPr>
          <p:cNvPr id="42" name="Gruppieren 41">
            <a:extLst>
              <a:ext uri="{FF2B5EF4-FFF2-40B4-BE49-F238E27FC236}">
                <a16:creationId xmlns:a16="http://schemas.microsoft.com/office/drawing/2014/main" id="{5426C64F-CD3F-6E39-E86D-DDB5BA206E32}"/>
              </a:ext>
            </a:extLst>
          </p:cNvPr>
          <p:cNvGrpSpPr/>
          <p:nvPr/>
        </p:nvGrpSpPr>
        <p:grpSpPr>
          <a:xfrm>
            <a:off x="1740107" y="2513863"/>
            <a:ext cx="2000548" cy="1846607"/>
            <a:chOff x="3644620" y="20670"/>
            <a:chExt cx="2000548" cy="1846607"/>
          </a:xfrm>
        </p:grpSpPr>
        <p:sp>
          <p:nvSpPr>
            <p:cNvPr id="43" name="Sechseck 42">
              <a:extLst>
                <a:ext uri="{FF2B5EF4-FFF2-40B4-BE49-F238E27FC236}">
                  <a16:creationId xmlns:a16="http://schemas.microsoft.com/office/drawing/2014/main" id="{92855773-0162-1FFD-DA0D-28947C1EACBC}"/>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4" name="Sechseck 4">
              <a:extLst>
                <a:ext uri="{FF2B5EF4-FFF2-40B4-BE49-F238E27FC236}">
                  <a16:creationId xmlns:a16="http://schemas.microsoft.com/office/drawing/2014/main" id="{47ED6BF0-EE5D-C26B-1DF5-287DD1B8E48E}"/>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45" name="Gruppieren 44">
            <a:extLst>
              <a:ext uri="{FF2B5EF4-FFF2-40B4-BE49-F238E27FC236}">
                <a16:creationId xmlns:a16="http://schemas.microsoft.com/office/drawing/2014/main" id="{8679D2B6-9997-3FEE-A295-9471B54EF248}"/>
              </a:ext>
            </a:extLst>
          </p:cNvPr>
          <p:cNvGrpSpPr/>
          <p:nvPr/>
        </p:nvGrpSpPr>
        <p:grpSpPr>
          <a:xfrm>
            <a:off x="2514056" y="4049943"/>
            <a:ext cx="2000548" cy="1846607"/>
            <a:chOff x="3644620" y="20670"/>
            <a:chExt cx="2000548" cy="1846607"/>
          </a:xfrm>
        </p:grpSpPr>
        <p:sp>
          <p:nvSpPr>
            <p:cNvPr id="46" name="Sechseck 45">
              <a:extLst>
                <a:ext uri="{FF2B5EF4-FFF2-40B4-BE49-F238E27FC236}">
                  <a16:creationId xmlns:a16="http://schemas.microsoft.com/office/drawing/2014/main" id="{4324B7AD-A16F-2383-0C4C-861EC4049565}"/>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7" name="Sechseck 4">
              <a:extLst>
                <a:ext uri="{FF2B5EF4-FFF2-40B4-BE49-F238E27FC236}">
                  <a16:creationId xmlns:a16="http://schemas.microsoft.com/office/drawing/2014/main" id="{EAB7DB84-E58A-93E2-4C1A-71717DDC3C65}"/>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48" name="Gruppieren 47">
            <a:extLst>
              <a:ext uri="{FF2B5EF4-FFF2-40B4-BE49-F238E27FC236}">
                <a16:creationId xmlns:a16="http://schemas.microsoft.com/office/drawing/2014/main" id="{530F8F06-43EC-DF8F-F612-E3DB165571DE}"/>
              </a:ext>
            </a:extLst>
          </p:cNvPr>
          <p:cNvGrpSpPr/>
          <p:nvPr/>
        </p:nvGrpSpPr>
        <p:grpSpPr>
          <a:xfrm>
            <a:off x="800748" y="4085330"/>
            <a:ext cx="2000548" cy="1846607"/>
            <a:chOff x="3644620" y="20670"/>
            <a:chExt cx="2000548" cy="1846607"/>
          </a:xfrm>
        </p:grpSpPr>
        <p:sp>
          <p:nvSpPr>
            <p:cNvPr id="49" name="Sechseck 48">
              <a:extLst>
                <a:ext uri="{FF2B5EF4-FFF2-40B4-BE49-F238E27FC236}">
                  <a16:creationId xmlns:a16="http://schemas.microsoft.com/office/drawing/2014/main" id="{2AE57568-DE66-C5EC-2043-42CD521CEB92}"/>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50" name="Sechseck 4">
              <a:extLst>
                <a:ext uri="{FF2B5EF4-FFF2-40B4-BE49-F238E27FC236}">
                  <a16:creationId xmlns:a16="http://schemas.microsoft.com/office/drawing/2014/main" id="{F7FA7D6F-6400-0DA3-DBB5-3752D328BDAA}"/>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sp>
        <p:nvSpPr>
          <p:cNvPr id="5" name="Foliennummernplatzhalter 4">
            <a:extLst>
              <a:ext uri="{FF2B5EF4-FFF2-40B4-BE49-F238E27FC236}">
                <a16:creationId xmlns:a16="http://schemas.microsoft.com/office/drawing/2014/main" id="{2953C4F3-93FD-B55E-D487-D08D4B6B24C7}"/>
              </a:ext>
            </a:extLst>
          </p:cNvPr>
          <p:cNvSpPr>
            <a:spLocks noGrp="1"/>
          </p:cNvSpPr>
          <p:nvPr>
            <p:ph type="sldNum" sz="quarter" idx="4"/>
          </p:nvPr>
        </p:nvSpPr>
        <p:spPr>
          <a:xfrm>
            <a:off x="430103" y="6455541"/>
            <a:ext cx="428263" cy="416811"/>
          </a:xfrm>
        </p:spPr>
        <p:txBody>
          <a:bodyPr/>
          <a:lstStyle/>
          <a:p>
            <a:pPr>
              <a:defRPr/>
            </a:pPr>
            <a:fld id="{3997A191-BD67-4DAB-9F9A-B2ED0E65D1B9}" type="slidenum">
              <a:rPr lang="de-AT" smtClean="0"/>
              <a:t>21</a:t>
            </a:fld>
            <a:endParaRPr lang="de-AT"/>
          </a:p>
        </p:txBody>
      </p:sp>
      <p:sp>
        <p:nvSpPr>
          <p:cNvPr id="2" name="Fußzeilenplatzhalter 15">
            <a:extLst>
              <a:ext uri="{FF2B5EF4-FFF2-40B4-BE49-F238E27FC236}">
                <a16:creationId xmlns:a16="http://schemas.microsoft.com/office/drawing/2014/main" id="{03C8E49D-339A-88F0-1660-57BBF63B1648}"/>
              </a:ext>
            </a:extLst>
          </p:cNvPr>
          <p:cNvSpPr>
            <a:spLocks noGrp="1"/>
          </p:cNvSpPr>
          <p:nvPr>
            <p:ph type="ftr" sz="quarter" idx="11"/>
          </p:nvPr>
        </p:nvSpPr>
        <p:spPr bwMode="auto">
          <a:xfrm>
            <a:off x="644235" y="6455541"/>
            <a:ext cx="4781875" cy="250825"/>
          </a:xfrm>
        </p:spPr>
        <p:txBody>
          <a:bodyPr/>
          <a:lstStyle/>
          <a:p>
            <a:pPr>
              <a:defRPr/>
            </a:pPr>
            <a:r>
              <a:rPr lang="it-IT"/>
              <a:t>AI Factory Austria AI:AT - PUBLIC</a:t>
            </a:r>
            <a:endParaRPr/>
          </a:p>
        </p:txBody>
      </p:sp>
      <p:sp>
        <p:nvSpPr>
          <p:cNvPr id="4" name="Ellipse 1">
            <a:extLst>
              <a:ext uri="{FF2B5EF4-FFF2-40B4-BE49-F238E27FC236}">
                <a16:creationId xmlns:a16="http://schemas.microsoft.com/office/drawing/2014/main" id="{06E831A3-23EF-69FC-B3F1-1DE87CE28199}"/>
              </a:ext>
            </a:extLst>
          </p:cNvPr>
          <p:cNvSpPr/>
          <p:nvPr/>
        </p:nvSpPr>
        <p:spPr bwMode="auto">
          <a:xfrm>
            <a:off x="4177673" y="908670"/>
            <a:ext cx="2159961" cy="1876139"/>
          </a:xfrm>
          <a:prstGeom prst="ellipse">
            <a:avLst/>
          </a:prstGeom>
          <a:noFill/>
          <a:ln w="666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904137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24178246" name="Textplatzhalter 4"/>
          <p:cNvSpPr>
            <a:spLocks noGrp="1"/>
          </p:cNvSpPr>
          <p:nvPr>
            <p:ph type="body" sz="quarter" idx="14"/>
          </p:nvPr>
        </p:nvSpPr>
        <p:spPr bwMode="auto">
          <a:xfrm>
            <a:off x="778494" y="3052230"/>
            <a:ext cx="10635012" cy="376770"/>
          </a:xfrm>
        </p:spPr>
        <p:txBody>
          <a:bodyPr/>
          <a:lstStyle/>
          <a:p>
            <a:pPr marL="0" indent="0">
              <a:lnSpc>
                <a:spcPct val="100000"/>
              </a:lnSpc>
              <a:buNone/>
              <a:defRPr/>
            </a:pPr>
            <a:r>
              <a:rPr lang="en-US" sz="2800">
                <a:solidFill>
                  <a:srgbClr val="015AF0"/>
                </a:solidFill>
                <a:ea typeface="Geist"/>
              </a:rPr>
              <a:t>“Data can be either useful or perfectly anonymous but never both.”</a:t>
            </a:r>
            <a:r>
              <a:rPr lang="en-US" sz="2800" baseline="30000">
                <a:solidFill>
                  <a:srgbClr val="015AF0"/>
                </a:solidFill>
                <a:ea typeface="Geist"/>
              </a:rPr>
              <a:t>1</a:t>
            </a:r>
            <a:endParaRPr lang="en-GB" baseline="30000"/>
          </a:p>
          <a:p>
            <a:pPr>
              <a:defRPr/>
            </a:pPr>
            <a:endParaRPr lang="de-DE"/>
          </a:p>
        </p:txBody>
      </p:sp>
      <p:sp>
        <p:nvSpPr>
          <p:cNvPr id="1437865905" name="Fußzeilenplatzhalter 1"/>
          <p:cNvSpPr>
            <a:spLocks noGrp="1"/>
          </p:cNvSpPr>
          <p:nvPr>
            <p:ph type="ftr" sz="quarter" idx="16"/>
          </p:nvPr>
        </p:nvSpPr>
        <p:spPr bwMode="auto"/>
        <p:txBody>
          <a:bodyPr/>
          <a:lstStyle/>
          <a:p>
            <a:pPr>
              <a:defRPr/>
            </a:pPr>
            <a:r>
              <a:rPr lang="it-IT"/>
              <a:t>AI Factory Austria AI:AT - PUBLIC</a:t>
            </a:r>
          </a:p>
        </p:txBody>
      </p:sp>
      <p:sp>
        <p:nvSpPr>
          <p:cNvPr id="3" name="Foliennummernplatzhalter 2">
            <a:extLst>
              <a:ext uri="{FF2B5EF4-FFF2-40B4-BE49-F238E27FC236}">
                <a16:creationId xmlns:a16="http://schemas.microsoft.com/office/drawing/2014/main" id="{E66EEFD1-F1E3-D931-07D1-8FEF42AF88A8}"/>
              </a:ext>
            </a:extLst>
          </p:cNvPr>
          <p:cNvSpPr>
            <a:spLocks noGrp="1"/>
          </p:cNvSpPr>
          <p:nvPr>
            <p:ph type="sldNum" sz="quarter" idx="17"/>
          </p:nvPr>
        </p:nvSpPr>
        <p:spPr/>
        <p:txBody>
          <a:bodyPr/>
          <a:lstStyle/>
          <a:p>
            <a:pPr>
              <a:defRPr/>
            </a:pPr>
            <a:fld id="{CE57374C-9EA5-413F-9AB4-C523A85E2A5F}" type="slidenum">
              <a:rPr lang="en-GB" smtClean="0"/>
              <a:t>22</a:t>
            </a:fld>
            <a:endParaRPr lang="en-GB"/>
          </a:p>
        </p:txBody>
      </p:sp>
      <p:sp>
        <p:nvSpPr>
          <p:cNvPr id="1121686822" name="Titel 5"/>
          <p:cNvSpPr>
            <a:spLocks noGrp="1"/>
          </p:cNvSpPr>
          <p:nvPr>
            <p:ph type="title"/>
          </p:nvPr>
        </p:nvSpPr>
        <p:spPr bwMode="auto"/>
        <p:txBody>
          <a:bodyPr/>
          <a:lstStyle/>
          <a:p>
            <a:pPr>
              <a:defRPr/>
            </a:pPr>
            <a:r>
              <a:rPr lang="de-DE"/>
              <a:t>Data </a:t>
            </a:r>
            <a:r>
              <a:rPr lang="de-DE" err="1"/>
              <a:t>Protection</a:t>
            </a:r>
            <a:endParaRPr/>
          </a:p>
        </p:txBody>
      </p:sp>
      <p:sp>
        <p:nvSpPr>
          <p:cNvPr id="2" name="Textfeld 1">
            <a:extLst>
              <a:ext uri="{FF2B5EF4-FFF2-40B4-BE49-F238E27FC236}">
                <a16:creationId xmlns:a16="http://schemas.microsoft.com/office/drawing/2014/main" id="{FC7428C8-5C29-C3A5-6E71-F6AA95671723}"/>
              </a:ext>
            </a:extLst>
          </p:cNvPr>
          <p:cNvSpPr txBox="1"/>
          <p:nvPr/>
        </p:nvSpPr>
        <p:spPr bwMode="auto">
          <a:xfrm>
            <a:off x="4387834" y="6452150"/>
            <a:ext cx="9036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rtlCol="0" anchor="t" anchorCtr="0" compatLnSpc="1">
            <a:prstTxWarp prst="textNoShape">
              <a:avLst/>
            </a:prstTxWarp>
            <a:spAutoFit/>
          </a:bodyPr>
          <a:lstStyle/>
          <a:p>
            <a:pPr>
              <a:spcBef>
                <a:spcPts val="400"/>
              </a:spcBef>
            </a:pPr>
            <a:r>
              <a:rPr lang="de-DE" sz="1000">
                <a:highlight>
                  <a:srgbClr val="FFFFFF"/>
                </a:highlight>
              </a:rPr>
              <a:t>1:</a:t>
            </a:r>
            <a:r>
              <a:rPr lang="en-US" sz="1000" i="1">
                <a:highlight>
                  <a:srgbClr val="FFFFFF"/>
                </a:highlight>
              </a:rPr>
              <a:t>Ohm</a:t>
            </a:r>
            <a:r>
              <a:rPr lang="en-US" sz="1000">
                <a:highlight>
                  <a:srgbClr val="FFFFFF"/>
                </a:highlight>
              </a:rPr>
              <a:t>, Broken Promises of Privacy: Responding to the Surprising Failure of Anonymization, UCLA Law Review 2010, 1701.</a:t>
            </a:r>
            <a:endParaRPr lang="de-DE" sz="1000">
              <a:highlight>
                <a:srgbClr val="FFFFFF"/>
              </a:highlight>
            </a:endParaRPr>
          </a:p>
        </p:txBody>
      </p:sp>
    </p:spTree>
    <p:extLst>
      <p:ext uri="{BB962C8B-B14F-4D97-AF65-F5344CB8AC3E}">
        <p14:creationId xmlns:p14="http://schemas.microsoft.com/office/powerpoint/2010/main" val="3031648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Sechseck 3">
            <a:extLst>
              <a:ext uri="{FF2B5EF4-FFF2-40B4-BE49-F238E27FC236}">
                <a16:creationId xmlns:a16="http://schemas.microsoft.com/office/drawing/2014/main" id="{0E04CD91-EEF3-994E-C164-D352163BA305}"/>
              </a:ext>
            </a:extLst>
          </p:cNvPr>
          <p:cNvSpPr/>
          <p:nvPr/>
        </p:nvSpPr>
        <p:spPr bwMode="auto">
          <a:xfrm>
            <a:off x="1564651" y="1817168"/>
            <a:ext cx="878638" cy="757063"/>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de-DE"/>
          </a:p>
        </p:txBody>
      </p:sp>
      <p:graphicFrame>
        <p:nvGraphicFramePr>
          <p:cNvPr id="475398756" name="Diagram 5"/>
          <p:cNvGraphicFramePr>
            <a:graphicFrameLocks/>
          </p:cNvGraphicFramePr>
          <p:nvPr/>
        </p:nvGraphicFramePr>
        <p:xfrm>
          <a:off x="-179575" y="761862"/>
          <a:ext cx="6422545" cy="56793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30131122" name="Footer Placeholder 2"/>
          <p:cNvSpPr>
            <a:spLocks noGrp="1"/>
          </p:cNvSpPr>
          <p:nvPr>
            <p:ph type="ftr" sz="quarter" idx="11"/>
          </p:nvPr>
        </p:nvSpPr>
        <p:spPr bwMode="auto"/>
        <p:txBody>
          <a:bodyPr/>
          <a:lstStyle/>
          <a:p>
            <a:pPr>
              <a:defRPr/>
            </a:pPr>
            <a:r>
              <a:rPr lang="it-IT"/>
              <a:t>AI Factory Austria AI:AT - PUBLIC</a:t>
            </a:r>
          </a:p>
        </p:txBody>
      </p:sp>
      <p:sp>
        <p:nvSpPr>
          <p:cNvPr id="885463624" name="Titel 2"/>
          <p:cNvSpPr txBox="1"/>
          <p:nvPr/>
        </p:nvSpPr>
        <p:spPr bwMode="auto">
          <a:xfrm>
            <a:off x="325438" y="296863"/>
            <a:ext cx="5591175" cy="464999"/>
          </a:xfrm>
          <a:prstGeom prst="rect">
            <a:avLst/>
          </a:prstGeom>
        </p:spPr>
        <p:txBody>
          <a:bodyPr vert="horz" lIns="0" tIns="0" rIns="0" bIns="0" rtlCol="0" anchor="t" anchorCtr="0">
            <a:spAutoFit/>
          </a:bodyPr>
          <a:lstStyle>
            <a:lvl1pPr algn="l" defTabSz="914400">
              <a:lnSpc>
                <a:spcPts val="3600"/>
              </a:lnSpc>
              <a:spcBef>
                <a:spcPts val="0"/>
              </a:spcBef>
              <a:buNone/>
              <a:defRPr sz="3400" b="0" i="0">
                <a:solidFill>
                  <a:schemeClr val="bg1"/>
                </a:solidFill>
                <a:latin typeface="Geist"/>
                <a:ea typeface="+mj-ea"/>
                <a:cs typeface="+mj-cs"/>
              </a:defRPr>
            </a:lvl1pPr>
          </a:lstStyle>
          <a:p>
            <a:pPr>
              <a:defRPr/>
            </a:pPr>
            <a:r>
              <a:rPr lang="en-GB">
                <a:solidFill>
                  <a:schemeClr val="tx1"/>
                </a:solidFill>
                <a:latin typeface="Arial"/>
              </a:rPr>
              <a:t>Data Protection</a:t>
            </a:r>
            <a:endParaRPr lang="en-GB">
              <a:latin typeface="Arial"/>
            </a:endParaRPr>
          </a:p>
        </p:txBody>
      </p:sp>
      <p:sp>
        <p:nvSpPr>
          <p:cNvPr id="5" name="Picture Placeholder 13">
            <a:extLst>
              <a:ext uri="{FF2B5EF4-FFF2-40B4-BE49-F238E27FC236}">
                <a16:creationId xmlns:a16="http://schemas.microsoft.com/office/drawing/2014/main" id="{880ACED9-78E9-F22C-0A50-FD3A071A567F}"/>
              </a:ext>
            </a:extLst>
          </p:cNvPr>
          <p:cNvSpPr>
            <a:spLocks noGrp="1"/>
          </p:cNvSpPr>
          <p:nvPr>
            <p:ph type="pic" sz="quarter" idx="20"/>
          </p:nvPr>
        </p:nvSpPr>
        <p:spPr bwMode="auto">
          <a:xfrm>
            <a:off x="6246444" y="2181427"/>
            <a:ext cx="5616575" cy="2495145"/>
          </a:xfrm>
        </p:spPr>
        <p:txBody>
          <a:bodyPr/>
          <a:lstStyle/>
          <a:p>
            <a:pPr marL="0" indent="0">
              <a:lnSpc>
                <a:spcPct val="130000"/>
              </a:lnSpc>
              <a:buNone/>
              <a:defRPr/>
            </a:pPr>
            <a:r>
              <a:rPr lang="en-US" sz="2400"/>
              <a:t>Data protection law is </a:t>
            </a:r>
            <a:r>
              <a:rPr lang="en-US" sz="2400" err="1"/>
              <a:t>characteri</a:t>
            </a:r>
            <a:r>
              <a:rPr lang="hu-HU" sz="2400"/>
              <a:t>s</a:t>
            </a:r>
            <a:r>
              <a:rPr lang="en-US" sz="2400"/>
              <a:t>ed by the prohibition principle</a:t>
            </a:r>
          </a:p>
          <a:p>
            <a:pPr marL="0" indent="0">
              <a:lnSpc>
                <a:spcPct val="130000"/>
              </a:lnSpc>
              <a:buNone/>
              <a:defRPr/>
            </a:pPr>
            <a:endParaRPr lang="en-US" sz="2400"/>
          </a:p>
          <a:p>
            <a:pPr marL="0" indent="0">
              <a:lnSpc>
                <a:spcPct val="130000"/>
              </a:lnSpc>
              <a:buNone/>
              <a:defRPr/>
            </a:pPr>
            <a:r>
              <a:rPr lang="en-US" sz="2400"/>
              <a:t>“Everything is forbidden unless it is exceptionally permitted.”</a:t>
            </a:r>
            <a:endParaRPr/>
          </a:p>
        </p:txBody>
      </p:sp>
      <p:sp>
        <p:nvSpPr>
          <p:cNvPr id="7" name="Foliennummernplatzhalter 6">
            <a:extLst>
              <a:ext uri="{FF2B5EF4-FFF2-40B4-BE49-F238E27FC236}">
                <a16:creationId xmlns:a16="http://schemas.microsoft.com/office/drawing/2014/main" id="{5850F773-BE47-1043-DFD2-6B5B1EE314B8}"/>
              </a:ext>
            </a:extLst>
          </p:cNvPr>
          <p:cNvSpPr>
            <a:spLocks noGrp="1"/>
          </p:cNvSpPr>
          <p:nvPr>
            <p:ph type="sldNum" sz="quarter" idx="12"/>
          </p:nvPr>
        </p:nvSpPr>
        <p:spPr/>
        <p:txBody>
          <a:bodyPr/>
          <a:lstStyle/>
          <a:p>
            <a:pPr>
              <a:defRPr/>
            </a:pPr>
            <a:fld id="{CE57374C-9EA5-413F-9AB4-C523A85E2A5F}" type="slidenum">
              <a:rPr lang="en-GB" smtClean="0"/>
              <a:t>23</a:t>
            </a:fld>
            <a:endParaRPr lang="en-GB"/>
          </a:p>
        </p:txBody>
      </p:sp>
      <p:sp>
        <p:nvSpPr>
          <p:cNvPr id="2" name="Ellipse 1">
            <a:extLst>
              <a:ext uri="{FF2B5EF4-FFF2-40B4-BE49-F238E27FC236}">
                <a16:creationId xmlns:a16="http://schemas.microsoft.com/office/drawing/2014/main" id="{16E7F509-C417-1CFB-17EF-8926F8B642C3}"/>
              </a:ext>
            </a:extLst>
          </p:cNvPr>
          <p:cNvSpPr/>
          <p:nvPr/>
        </p:nvSpPr>
        <p:spPr bwMode="auto">
          <a:xfrm>
            <a:off x="1942482" y="698092"/>
            <a:ext cx="2159961" cy="1876139"/>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3632876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C6775-70C6-2E27-3B34-152D07B73062}"/>
            </a:ext>
          </a:extLst>
        </p:cNvPr>
        <p:cNvGrpSpPr/>
        <p:nvPr/>
      </p:nvGrpSpPr>
      <p:grpSpPr>
        <a:xfrm>
          <a:off x="0" y="0"/>
          <a:ext cx="0" cy="0"/>
          <a:chOff x="0" y="0"/>
          <a:chExt cx="0" cy="0"/>
        </a:xfrm>
      </p:grpSpPr>
      <p:sp>
        <p:nvSpPr>
          <p:cNvPr id="10" name="Titel 6">
            <a:extLst>
              <a:ext uri="{FF2B5EF4-FFF2-40B4-BE49-F238E27FC236}">
                <a16:creationId xmlns:a16="http://schemas.microsoft.com/office/drawing/2014/main" id="{C7E8F33F-61D4-B674-4DD4-AD5575063F97}"/>
              </a:ext>
            </a:extLst>
          </p:cNvPr>
          <p:cNvSpPr>
            <a:spLocks noGrp="1"/>
          </p:cNvSpPr>
          <p:nvPr>
            <p:ph type="title"/>
          </p:nvPr>
        </p:nvSpPr>
        <p:spPr>
          <a:xfrm>
            <a:off x="325438" y="296863"/>
            <a:ext cx="11566524" cy="461665"/>
          </a:xfrm>
        </p:spPr>
        <p:txBody>
          <a:bodyPr/>
          <a:lstStyle/>
          <a:p>
            <a:r>
              <a:rPr lang="de-DE"/>
              <a:t>Legal Landscape</a:t>
            </a:r>
          </a:p>
        </p:txBody>
      </p:sp>
      <p:sp>
        <p:nvSpPr>
          <p:cNvPr id="9" name="Inhaltsplatzhalter 8">
            <a:extLst>
              <a:ext uri="{FF2B5EF4-FFF2-40B4-BE49-F238E27FC236}">
                <a16:creationId xmlns:a16="http://schemas.microsoft.com/office/drawing/2014/main" id="{EE7973F0-5AD6-C0FE-FC92-8C6C52271431}"/>
              </a:ext>
            </a:extLst>
          </p:cNvPr>
          <p:cNvSpPr>
            <a:spLocks noGrp="1"/>
          </p:cNvSpPr>
          <p:nvPr>
            <p:ph idx="1"/>
          </p:nvPr>
        </p:nvSpPr>
        <p:spPr/>
        <p:txBody>
          <a:bodyPr/>
          <a:lstStyle/>
          <a:p>
            <a:endParaRPr lang="de-DE"/>
          </a:p>
        </p:txBody>
      </p:sp>
      <p:grpSp>
        <p:nvGrpSpPr>
          <p:cNvPr id="11" name="Gruppieren 10">
            <a:extLst>
              <a:ext uri="{FF2B5EF4-FFF2-40B4-BE49-F238E27FC236}">
                <a16:creationId xmlns:a16="http://schemas.microsoft.com/office/drawing/2014/main" id="{129C5397-2FCA-AF85-317C-105A54673FF1}"/>
              </a:ext>
            </a:extLst>
          </p:cNvPr>
          <p:cNvGrpSpPr/>
          <p:nvPr/>
        </p:nvGrpSpPr>
        <p:grpSpPr>
          <a:xfrm>
            <a:off x="5288409" y="2483270"/>
            <a:ext cx="1606548" cy="1846607"/>
            <a:chOff x="3841621" y="20670"/>
            <a:chExt cx="1606548" cy="1846607"/>
          </a:xfrm>
        </p:grpSpPr>
        <p:sp>
          <p:nvSpPr>
            <p:cNvPr id="12" name="Sechseck 11">
              <a:extLst>
                <a:ext uri="{FF2B5EF4-FFF2-40B4-BE49-F238E27FC236}">
                  <a16:creationId xmlns:a16="http://schemas.microsoft.com/office/drawing/2014/main" id="{E9961550-4423-1747-B60F-7083BBEE5DA3}"/>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14" name="Sechseck 4">
              <a:extLst>
                <a:ext uri="{FF2B5EF4-FFF2-40B4-BE49-F238E27FC236}">
                  <a16:creationId xmlns:a16="http://schemas.microsoft.com/office/drawing/2014/main" id="{6EE84B11-95CF-9E18-199A-55FAE6676F42}"/>
                </a:ext>
              </a:extLst>
            </p:cNvPr>
            <p:cNvSpPr txBox="1"/>
            <p:nvPr/>
          </p:nvSpPr>
          <p:spPr>
            <a:xfrm>
              <a:off x="4091974" y="308434"/>
              <a:ext cx="1105840" cy="12710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defRPr/>
              </a:pPr>
              <a:r>
                <a:rPr lang="en-GB" sz="2800" u="sng" kern="1200"/>
                <a:t>AI-Act</a:t>
              </a:r>
            </a:p>
          </p:txBody>
        </p:sp>
      </p:grpSp>
      <p:grpSp>
        <p:nvGrpSpPr>
          <p:cNvPr id="15" name="Gruppieren 14">
            <a:extLst>
              <a:ext uri="{FF2B5EF4-FFF2-40B4-BE49-F238E27FC236}">
                <a16:creationId xmlns:a16="http://schemas.microsoft.com/office/drawing/2014/main" id="{E36981C3-EE74-8907-D1D3-2CF5ACD6BFEC}"/>
              </a:ext>
            </a:extLst>
          </p:cNvPr>
          <p:cNvGrpSpPr/>
          <p:nvPr/>
        </p:nvGrpSpPr>
        <p:grpSpPr>
          <a:xfrm>
            <a:off x="4206528" y="4074666"/>
            <a:ext cx="2000548" cy="1846607"/>
            <a:chOff x="3644620" y="20670"/>
            <a:chExt cx="2000548" cy="1846607"/>
          </a:xfrm>
        </p:grpSpPr>
        <p:sp>
          <p:nvSpPr>
            <p:cNvPr id="16" name="Sechseck 15">
              <a:extLst>
                <a:ext uri="{FF2B5EF4-FFF2-40B4-BE49-F238E27FC236}">
                  <a16:creationId xmlns:a16="http://schemas.microsoft.com/office/drawing/2014/main" id="{4C821149-30C2-F94A-1301-9FB6803DF83C}"/>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17" name="Sechseck 4">
              <a:extLst>
                <a:ext uri="{FF2B5EF4-FFF2-40B4-BE49-F238E27FC236}">
                  <a16:creationId xmlns:a16="http://schemas.microsoft.com/office/drawing/2014/main" id="{4FEF246E-56CE-67CA-9C2B-55EDF8DB089C}"/>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fontScale="85000" lnSpcReduction="20000"/>
            </a:bodyPr>
            <a:lstStyle/>
            <a:p>
              <a:pPr marL="0" lvl="0" indent="0" algn="ctr" defTabSz="444500">
                <a:lnSpc>
                  <a:spcPct val="90000"/>
                </a:lnSpc>
                <a:spcBef>
                  <a:spcPct val="0"/>
                </a:spcBef>
                <a:spcAft>
                  <a:spcPct val="35000"/>
                </a:spcAft>
                <a:buNone/>
                <a:defRPr/>
              </a:pPr>
              <a:r>
                <a:rPr lang="en-GB" sz="2000" kern="1200"/>
                <a:t>Fundamental </a:t>
              </a:r>
              <a:br>
                <a:rPr lang="en-GB" sz="2000" kern="1200"/>
              </a:br>
              <a:r>
                <a:rPr lang="en-GB" sz="2000" kern="1200"/>
                <a:t>Rights</a:t>
              </a:r>
            </a:p>
          </p:txBody>
        </p:sp>
      </p:grpSp>
      <p:grpSp>
        <p:nvGrpSpPr>
          <p:cNvPr id="18" name="Gruppieren 17">
            <a:extLst>
              <a:ext uri="{FF2B5EF4-FFF2-40B4-BE49-F238E27FC236}">
                <a16:creationId xmlns:a16="http://schemas.microsoft.com/office/drawing/2014/main" id="{B8861153-BCE4-B016-7D7E-52BBD40F8DAD}"/>
              </a:ext>
            </a:extLst>
          </p:cNvPr>
          <p:cNvGrpSpPr/>
          <p:nvPr/>
        </p:nvGrpSpPr>
        <p:grpSpPr>
          <a:xfrm>
            <a:off x="5898999" y="4041776"/>
            <a:ext cx="2000548" cy="1846607"/>
            <a:chOff x="3644620" y="20670"/>
            <a:chExt cx="2000548" cy="1846607"/>
          </a:xfrm>
        </p:grpSpPr>
        <p:sp>
          <p:nvSpPr>
            <p:cNvPr id="19" name="Sechseck 18">
              <a:extLst>
                <a:ext uri="{FF2B5EF4-FFF2-40B4-BE49-F238E27FC236}">
                  <a16:creationId xmlns:a16="http://schemas.microsoft.com/office/drawing/2014/main" id="{B1FE7DDB-BCFD-2AE1-8568-D8B4861EAF7C}"/>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0" name="Sechseck 4">
              <a:extLst>
                <a:ext uri="{FF2B5EF4-FFF2-40B4-BE49-F238E27FC236}">
                  <a16:creationId xmlns:a16="http://schemas.microsoft.com/office/drawing/2014/main" id="{A7C2F6CC-133E-9598-5F0B-AF229E0BF1C3}"/>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2000" kern="1200"/>
                <a:t>Criminal Law</a:t>
              </a:r>
            </a:p>
          </p:txBody>
        </p:sp>
      </p:grpSp>
      <p:grpSp>
        <p:nvGrpSpPr>
          <p:cNvPr id="21" name="Gruppieren 20">
            <a:extLst>
              <a:ext uri="{FF2B5EF4-FFF2-40B4-BE49-F238E27FC236}">
                <a16:creationId xmlns:a16="http://schemas.microsoft.com/office/drawing/2014/main" id="{F43C3285-3C57-DDF5-0DD7-609447D2D730}"/>
              </a:ext>
            </a:extLst>
          </p:cNvPr>
          <p:cNvGrpSpPr/>
          <p:nvPr/>
        </p:nvGrpSpPr>
        <p:grpSpPr>
          <a:xfrm>
            <a:off x="6743077" y="2529087"/>
            <a:ext cx="2000548" cy="1846607"/>
            <a:chOff x="3644620" y="20670"/>
            <a:chExt cx="2000548" cy="1846607"/>
          </a:xfrm>
        </p:grpSpPr>
        <p:sp>
          <p:nvSpPr>
            <p:cNvPr id="22" name="Sechseck 21">
              <a:extLst>
                <a:ext uri="{FF2B5EF4-FFF2-40B4-BE49-F238E27FC236}">
                  <a16:creationId xmlns:a16="http://schemas.microsoft.com/office/drawing/2014/main" id="{51CD7AE3-C62D-EA6B-31DC-3D18C2BD80D3}"/>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3" name="Sechseck 4">
              <a:extLst>
                <a:ext uri="{FF2B5EF4-FFF2-40B4-BE49-F238E27FC236}">
                  <a16:creationId xmlns:a16="http://schemas.microsoft.com/office/drawing/2014/main" id="{59B0C4C9-29B4-9385-0279-67F27A394BE3}"/>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600" b="1" u="sng" kern="1200"/>
                <a:t>Copy</a:t>
              </a:r>
              <a:r>
                <a:rPr lang="hu-HU" sz="1600" b="1" u="sng" kern="1200"/>
                <a:t>r</a:t>
              </a:r>
              <a:r>
                <a:rPr lang="en-GB" sz="1600" b="1" u="sng" kern="1200" err="1"/>
                <a:t>ight</a:t>
              </a:r>
              <a:r>
                <a:rPr lang="en-GB" sz="1600" b="1" u="sng" kern="1200"/>
                <a:t> Law</a:t>
              </a:r>
            </a:p>
          </p:txBody>
        </p:sp>
      </p:grpSp>
      <p:grpSp>
        <p:nvGrpSpPr>
          <p:cNvPr id="24" name="Gruppieren 23">
            <a:extLst>
              <a:ext uri="{FF2B5EF4-FFF2-40B4-BE49-F238E27FC236}">
                <a16:creationId xmlns:a16="http://schemas.microsoft.com/office/drawing/2014/main" id="{E81143E0-24AD-CC72-F9D4-D47D43770C35}"/>
              </a:ext>
            </a:extLst>
          </p:cNvPr>
          <p:cNvGrpSpPr/>
          <p:nvPr/>
        </p:nvGrpSpPr>
        <p:grpSpPr>
          <a:xfrm>
            <a:off x="3404177" y="2505695"/>
            <a:ext cx="2000548" cy="1846607"/>
            <a:chOff x="3644620" y="20670"/>
            <a:chExt cx="2000548" cy="1846607"/>
          </a:xfrm>
        </p:grpSpPr>
        <p:sp>
          <p:nvSpPr>
            <p:cNvPr id="25" name="Sechseck 24">
              <a:extLst>
                <a:ext uri="{FF2B5EF4-FFF2-40B4-BE49-F238E27FC236}">
                  <a16:creationId xmlns:a16="http://schemas.microsoft.com/office/drawing/2014/main" id="{EC5A7817-2F42-64B4-B9BD-3C3EFABC9515}"/>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6" name="Sechseck 4">
              <a:extLst>
                <a:ext uri="{FF2B5EF4-FFF2-40B4-BE49-F238E27FC236}">
                  <a16:creationId xmlns:a16="http://schemas.microsoft.com/office/drawing/2014/main" id="{DD4A8D1A-D08F-6B27-ABA5-C198D07735D0}"/>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2000" kern="1200"/>
                <a:t>Private Law</a:t>
              </a:r>
            </a:p>
          </p:txBody>
        </p:sp>
      </p:grpSp>
      <p:grpSp>
        <p:nvGrpSpPr>
          <p:cNvPr id="27" name="Gruppieren 26">
            <a:extLst>
              <a:ext uri="{FF2B5EF4-FFF2-40B4-BE49-F238E27FC236}">
                <a16:creationId xmlns:a16="http://schemas.microsoft.com/office/drawing/2014/main" id="{30E9E466-CFBF-6C31-AEC0-730627693ED3}"/>
              </a:ext>
            </a:extLst>
          </p:cNvPr>
          <p:cNvGrpSpPr/>
          <p:nvPr/>
        </p:nvGrpSpPr>
        <p:grpSpPr>
          <a:xfrm>
            <a:off x="4272050" y="936724"/>
            <a:ext cx="2000548" cy="1846607"/>
            <a:chOff x="3644620" y="20670"/>
            <a:chExt cx="2000548" cy="1846607"/>
          </a:xfrm>
        </p:grpSpPr>
        <p:sp>
          <p:nvSpPr>
            <p:cNvPr id="28" name="Sechseck 27">
              <a:extLst>
                <a:ext uri="{FF2B5EF4-FFF2-40B4-BE49-F238E27FC236}">
                  <a16:creationId xmlns:a16="http://schemas.microsoft.com/office/drawing/2014/main" id="{046569EB-EAA1-6B11-6FF0-31A97E3109F4}"/>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29" name="Sechseck 4">
              <a:extLst>
                <a:ext uri="{FF2B5EF4-FFF2-40B4-BE49-F238E27FC236}">
                  <a16:creationId xmlns:a16="http://schemas.microsoft.com/office/drawing/2014/main" id="{9B167B12-3F49-FADB-A2E8-3F59A07AB53E}"/>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b="1" u="sng" kern="1200"/>
                <a:t>Data Protection</a:t>
              </a:r>
            </a:p>
          </p:txBody>
        </p:sp>
      </p:grpSp>
      <p:grpSp>
        <p:nvGrpSpPr>
          <p:cNvPr id="30" name="Gruppieren 29">
            <a:extLst>
              <a:ext uri="{FF2B5EF4-FFF2-40B4-BE49-F238E27FC236}">
                <a16:creationId xmlns:a16="http://schemas.microsoft.com/office/drawing/2014/main" id="{98C5A67F-2E98-78C7-ED89-662812139546}"/>
              </a:ext>
            </a:extLst>
          </p:cNvPr>
          <p:cNvGrpSpPr/>
          <p:nvPr/>
        </p:nvGrpSpPr>
        <p:grpSpPr>
          <a:xfrm>
            <a:off x="5989398" y="936723"/>
            <a:ext cx="2000548" cy="1846607"/>
            <a:chOff x="3644620" y="20670"/>
            <a:chExt cx="2000548" cy="1846607"/>
          </a:xfrm>
        </p:grpSpPr>
        <p:sp>
          <p:nvSpPr>
            <p:cNvPr id="31" name="Sechseck 30">
              <a:extLst>
                <a:ext uri="{FF2B5EF4-FFF2-40B4-BE49-F238E27FC236}">
                  <a16:creationId xmlns:a16="http://schemas.microsoft.com/office/drawing/2014/main" id="{6C77285F-AA3A-7662-634C-66A8FBDDFE24}"/>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2" name="Sechseck 4">
              <a:extLst>
                <a:ext uri="{FF2B5EF4-FFF2-40B4-BE49-F238E27FC236}">
                  <a16:creationId xmlns:a16="http://schemas.microsoft.com/office/drawing/2014/main" id="{F34A1543-D2B2-395E-1BB6-00EBF8A70608}"/>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lvl="0" algn="ctr" defTabSz="444500">
                <a:lnSpc>
                  <a:spcPct val="90000"/>
                </a:lnSpc>
                <a:spcBef>
                  <a:spcPct val="0"/>
                </a:spcBef>
                <a:spcAft>
                  <a:spcPct val="35000"/>
                </a:spcAft>
                <a:defRPr/>
              </a:pPr>
              <a:r>
                <a:rPr lang="de-DE" sz="1400" err="1"/>
                <a:t>Cyber</a:t>
              </a:r>
              <a:r>
                <a:rPr lang="de-DE" sz="1400"/>
                <a:t> Security</a:t>
              </a:r>
              <a:endParaRPr lang="en-GB" sz="1400" kern="1200"/>
            </a:p>
          </p:txBody>
        </p:sp>
      </p:grpSp>
      <p:grpSp>
        <p:nvGrpSpPr>
          <p:cNvPr id="33" name="Gruppieren 32">
            <a:extLst>
              <a:ext uri="{FF2B5EF4-FFF2-40B4-BE49-F238E27FC236}">
                <a16:creationId xmlns:a16="http://schemas.microsoft.com/office/drawing/2014/main" id="{E21A8403-FAD7-EA12-F49E-147A5FC28A9C}"/>
              </a:ext>
            </a:extLst>
          </p:cNvPr>
          <p:cNvGrpSpPr/>
          <p:nvPr/>
        </p:nvGrpSpPr>
        <p:grpSpPr>
          <a:xfrm>
            <a:off x="7698152" y="1016397"/>
            <a:ext cx="2000548" cy="1846607"/>
            <a:chOff x="3644620" y="20670"/>
            <a:chExt cx="2000548" cy="1846607"/>
          </a:xfrm>
        </p:grpSpPr>
        <p:sp>
          <p:nvSpPr>
            <p:cNvPr id="34" name="Sechseck 33">
              <a:extLst>
                <a:ext uri="{FF2B5EF4-FFF2-40B4-BE49-F238E27FC236}">
                  <a16:creationId xmlns:a16="http://schemas.microsoft.com/office/drawing/2014/main" id="{EEFCC686-4B32-6A04-AD08-848095C7773B}"/>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5" name="Sechseck 4">
              <a:extLst>
                <a:ext uri="{FF2B5EF4-FFF2-40B4-BE49-F238E27FC236}">
                  <a16:creationId xmlns:a16="http://schemas.microsoft.com/office/drawing/2014/main" id="{D9BE37ED-5129-D87B-1617-5C2CE29C0C23}"/>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36" name="Gruppieren 35">
            <a:extLst>
              <a:ext uri="{FF2B5EF4-FFF2-40B4-BE49-F238E27FC236}">
                <a16:creationId xmlns:a16="http://schemas.microsoft.com/office/drawing/2014/main" id="{0B1FB636-1659-6BB9-D2AB-9636B9A78F98}"/>
              </a:ext>
            </a:extLst>
          </p:cNvPr>
          <p:cNvGrpSpPr/>
          <p:nvPr/>
        </p:nvGrpSpPr>
        <p:grpSpPr>
          <a:xfrm>
            <a:off x="7587155" y="4072560"/>
            <a:ext cx="2000548" cy="1846607"/>
            <a:chOff x="3644620" y="20670"/>
            <a:chExt cx="2000548" cy="1846607"/>
          </a:xfrm>
        </p:grpSpPr>
        <p:sp>
          <p:nvSpPr>
            <p:cNvPr id="37" name="Sechseck 36">
              <a:extLst>
                <a:ext uri="{FF2B5EF4-FFF2-40B4-BE49-F238E27FC236}">
                  <a16:creationId xmlns:a16="http://schemas.microsoft.com/office/drawing/2014/main" id="{9252400D-CA3B-71B4-8E6D-DA60447EC4F5}"/>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38" name="Sechseck 4">
              <a:extLst>
                <a:ext uri="{FF2B5EF4-FFF2-40B4-BE49-F238E27FC236}">
                  <a16:creationId xmlns:a16="http://schemas.microsoft.com/office/drawing/2014/main" id="{241A339A-4141-2CAC-657D-AB234E7DDFF5}"/>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39" name="Gruppieren 38">
            <a:extLst>
              <a:ext uri="{FF2B5EF4-FFF2-40B4-BE49-F238E27FC236}">
                <a16:creationId xmlns:a16="http://schemas.microsoft.com/office/drawing/2014/main" id="{10796058-C0B1-6C11-B2B0-8FE743D51DA9}"/>
              </a:ext>
            </a:extLst>
          </p:cNvPr>
          <p:cNvGrpSpPr/>
          <p:nvPr/>
        </p:nvGrpSpPr>
        <p:grpSpPr>
          <a:xfrm>
            <a:off x="8447240" y="2584511"/>
            <a:ext cx="2000548" cy="1846607"/>
            <a:chOff x="3644620" y="20670"/>
            <a:chExt cx="2000548" cy="1846607"/>
          </a:xfrm>
        </p:grpSpPr>
        <p:sp>
          <p:nvSpPr>
            <p:cNvPr id="40" name="Sechseck 39">
              <a:extLst>
                <a:ext uri="{FF2B5EF4-FFF2-40B4-BE49-F238E27FC236}">
                  <a16:creationId xmlns:a16="http://schemas.microsoft.com/office/drawing/2014/main" id="{CB5FA0DD-00E1-B3F7-F054-E6DB4321FB5A}"/>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1" name="Sechseck 4">
              <a:extLst>
                <a:ext uri="{FF2B5EF4-FFF2-40B4-BE49-F238E27FC236}">
                  <a16:creationId xmlns:a16="http://schemas.microsoft.com/office/drawing/2014/main" id="{A9390FAD-B7F5-A64E-D8FD-1D5B76E8AAB6}"/>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Product Liability</a:t>
              </a:r>
            </a:p>
          </p:txBody>
        </p:sp>
      </p:grpSp>
      <p:grpSp>
        <p:nvGrpSpPr>
          <p:cNvPr id="42" name="Gruppieren 41">
            <a:extLst>
              <a:ext uri="{FF2B5EF4-FFF2-40B4-BE49-F238E27FC236}">
                <a16:creationId xmlns:a16="http://schemas.microsoft.com/office/drawing/2014/main" id="{E239F411-FFDC-1054-C212-1A048822A00E}"/>
              </a:ext>
            </a:extLst>
          </p:cNvPr>
          <p:cNvGrpSpPr/>
          <p:nvPr/>
        </p:nvGrpSpPr>
        <p:grpSpPr>
          <a:xfrm>
            <a:off x="1740107" y="2513863"/>
            <a:ext cx="2000548" cy="1846607"/>
            <a:chOff x="3644620" y="20670"/>
            <a:chExt cx="2000548" cy="1846607"/>
          </a:xfrm>
        </p:grpSpPr>
        <p:sp>
          <p:nvSpPr>
            <p:cNvPr id="43" name="Sechseck 42">
              <a:extLst>
                <a:ext uri="{FF2B5EF4-FFF2-40B4-BE49-F238E27FC236}">
                  <a16:creationId xmlns:a16="http://schemas.microsoft.com/office/drawing/2014/main" id="{814F9E1D-A779-3991-0B7D-586365BCF656}"/>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4" name="Sechseck 4">
              <a:extLst>
                <a:ext uri="{FF2B5EF4-FFF2-40B4-BE49-F238E27FC236}">
                  <a16:creationId xmlns:a16="http://schemas.microsoft.com/office/drawing/2014/main" id="{7423DE2B-2DF9-6DA9-295C-88601687873B}"/>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45" name="Gruppieren 44">
            <a:extLst>
              <a:ext uri="{FF2B5EF4-FFF2-40B4-BE49-F238E27FC236}">
                <a16:creationId xmlns:a16="http://schemas.microsoft.com/office/drawing/2014/main" id="{554F27E0-93C7-7F93-CAC0-193C1D00DFB6}"/>
              </a:ext>
            </a:extLst>
          </p:cNvPr>
          <p:cNvGrpSpPr/>
          <p:nvPr/>
        </p:nvGrpSpPr>
        <p:grpSpPr>
          <a:xfrm>
            <a:off x="2514056" y="4049943"/>
            <a:ext cx="2000548" cy="1846607"/>
            <a:chOff x="3644620" y="20670"/>
            <a:chExt cx="2000548" cy="1846607"/>
          </a:xfrm>
        </p:grpSpPr>
        <p:sp>
          <p:nvSpPr>
            <p:cNvPr id="46" name="Sechseck 45">
              <a:extLst>
                <a:ext uri="{FF2B5EF4-FFF2-40B4-BE49-F238E27FC236}">
                  <a16:creationId xmlns:a16="http://schemas.microsoft.com/office/drawing/2014/main" id="{906BACDD-F221-D645-4A72-EE4ABE2C34E6}"/>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47" name="Sechseck 4">
              <a:extLst>
                <a:ext uri="{FF2B5EF4-FFF2-40B4-BE49-F238E27FC236}">
                  <a16:creationId xmlns:a16="http://schemas.microsoft.com/office/drawing/2014/main" id="{226C785F-22D6-D6DB-D7E0-7EBAB70313A9}"/>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grpSp>
        <p:nvGrpSpPr>
          <p:cNvPr id="48" name="Gruppieren 47">
            <a:extLst>
              <a:ext uri="{FF2B5EF4-FFF2-40B4-BE49-F238E27FC236}">
                <a16:creationId xmlns:a16="http://schemas.microsoft.com/office/drawing/2014/main" id="{86811EC6-DDC0-7576-AAF4-FF776268D76F}"/>
              </a:ext>
            </a:extLst>
          </p:cNvPr>
          <p:cNvGrpSpPr/>
          <p:nvPr/>
        </p:nvGrpSpPr>
        <p:grpSpPr>
          <a:xfrm>
            <a:off x="800748" y="4085330"/>
            <a:ext cx="2000548" cy="1846607"/>
            <a:chOff x="3644620" y="20670"/>
            <a:chExt cx="2000548" cy="1846607"/>
          </a:xfrm>
        </p:grpSpPr>
        <p:sp>
          <p:nvSpPr>
            <p:cNvPr id="49" name="Sechseck 48">
              <a:extLst>
                <a:ext uri="{FF2B5EF4-FFF2-40B4-BE49-F238E27FC236}">
                  <a16:creationId xmlns:a16="http://schemas.microsoft.com/office/drawing/2014/main" id="{D5980FF5-268B-17B0-BEA5-31A285728724}"/>
                </a:ext>
              </a:extLst>
            </p:cNvPr>
            <p:cNvSpPr/>
            <p:nvPr/>
          </p:nvSpPr>
          <p:spPr bwMode="auto">
            <a:xfrm rot="5400000">
              <a:off x="3721591" y="140700"/>
              <a:ext cx="1846607" cy="1606548"/>
            </a:xfrm>
            <a:prstGeom prst="hexagon">
              <a:avLst>
                <a:gd name="adj" fmla="val 25000"/>
                <a:gd name="vf" fmla="val 115470"/>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de-DE"/>
            </a:p>
          </p:txBody>
        </p:sp>
        <p:sp>
          <p:nvSpPr>
            <p:cNvPr id="50" name="Sechseck 4">
              <a:extLst>
                <a:ext uri="{FF2B5EF4-FFF2-40B4-BE49-F238E27FC236}">
                  <a16:creationId xmlns:a16="http://schemas.microsoft.com/office/drawing/2014/main" id="{D04C4735-8F68-29F9-4F16-F0ACF8604C91}"/>
                </a:ext>
              </a:extLst>
            </p:cNvPr>
            <p:cNvSpPr txBox="1"/>
            <p:nvPr/>
          </p:nvSpPr>
          <p:spPr>
            <a:xfrm>
              <a:off x="3644620" y="750075"/>
              <a:ext cx="2000548" cy="3877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rmAutofit/>
            </a:bodyPr>
            <a:lstStyle/>
            <a:p>
              <a:pPr marL="0" lvl="0" indent="0" algn="ctr" defTabSz="444500">
                <a:lnSpc>
                  <a:spcPct val="90000"/>
                </a:lnSpc>
                <a:spcBef>
                  <a:spcPct val="0"/>
                </a:spcBef>
                <a:spcAft>
                  <a:spcPct val="35000"/>
                </a:spcAft>
                <a:buNone/>
                <a:defRPr/>
              </a:pPr>
              <a:r>
                <a:rPr lang="en-GB" sz="1400" kern="1200"/>
                <a:t>…</a:t>
              </a:r>
            </a:p>
          </p:txBody>
        </p:sp>
      </p:grpSp>
      <p:sp>
        <p:nvSpPr>
          <p:cNvPr id="2" name="Fußzeilenplatzhalter 15">
            <a:extLst>
              <a:ext uri="{FF2B5EF4-FFF2-40B4-BE49-F238E27FC236}">
                <a16:creationId xmlns:a16="http://schemas.microsoft.com/office/drawing/2014/main" id="{74EBA21C-D2B4-F423-7623-602EE3CE85A6}"/>
              </a:ext>
            </a:extLst>
          </p:cNvPr>
          <p:cNvSpPr>
            <a:spLocks noGrp="1"/>
          </p:cNvSpPr>
          <p:nvPr>
            <p:ph type="ftr" sz="quarter" idx="11"/>
          </p:nvPr>
        </p:nvSpPr>
        <p:spPr bwMode="auto">
          <a:xfrm>
            <a:off x="644235" y="6455541"/>
            <a:ext cx="4781875" cy="250825"/>
          </a:xfrm>
        </p:spPr>
        <p:txBody>
          <a:bodyPr/>
          <a:lstStyle/>
          <a:p>
            <a:pPr>
              <a:defRPr/>
            </a:pPr>
            <a:r>
              <a:rPr lang="it-IT"/>
              <a:t>AI Factory Austria AI:AT - PUBLIC</a:t>
            </a:r>
            <a:endParaRPr/>
          </a:p>
        </p:txBody>
      </p:sp>
      <p:sp>
        <p:nvSpPr>
          <p:cNvPr id="4" name="Ellipse 1">
            <a:extLst>
              <a:ext uri="{FF2B5EF4-FFF2-40B4-BE49-F238E27FC236}">
                <a16:creationId xmlns:a16="http://schemas.microsoft.com/office/drawing/2014/main" id="{D0B7E1B8-D37B-95A2-DF8D-0FD32A0B6020}"/>
              </a:ext>
            </a:extLst>
          </p:cNvPr>
          <p:cNvSpPr/>
          <p:nvPr/>
        </p:nvSpPr>
        <p:spPr bwMode="auto">
          <a:xfrm>
            <a:off x="6663370" y="2521398"/>
            <a:ext cx="2159961" cy="1876139"/>
          </a:xfrm>
          <a:prstGeom prst="ellipse">
            <a:avLst/>
          </a:prstGeom>
          <a:noFill/>
          <a:ln w="666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3" name="Slide Number Placeholder 2">
            <a:extLst>
              <a:ext uri="{FF2B5EF4-FFF2-40B4-BE49-F238E27FC236}">
                <a16:creationId xmlns:a16="http://schemas.microsoft.com/office/drawing/2014/main" id="{4B6E8429-A18D-EF58-4D78-1EE0C1602D88}"/>
              </a:ext>
            </a:extLst>
          </p:cNvPr>
          <p:cNvSpPr>
            <a:spLocks noGrp="1"/>
          </p:cNvSpPr>
          <p:nvPr>
            <p:ph type="sldNum" sz="quarter" idx="4"/>
          </p:nvPr>
        </p:nvSpPr>
        <p:spPr/>
        <p:txBody>
          <a:bodyPr/>
          <a:lstStyle/>
          <a:p>
            <a:pPr>
              <a:defRPr/>
            </a:pPr>
            <a:fld id="{3997A191-BD67-4DAB-9F9A-B2ED0E65D1B9}" type="slidenum">
              <a:rPr lang="de-AT" smtClean="0"/>
              <a:t>24</a:t>
            </a:fld>
            <a:endParaRPr lang="de-AT"/>
          </a:p>
        </p:txBody>
      </p:sp>
      <p:sp>
        <p:nvSpPr>
          <p:cNvPr id="7" name="Foliennummernplatzhalter 6">
            <a:extLst>
              <a:ext uri="{FF2B5EF4-FFF2-40B4-BE49-F238E27FC236}">
                <a16:creationId xmlns:a16="http://schemas.microsoft.com/office/drawing/2014/main" id="{B30DDC88-CE89-56A7-40B7-7EF09FD9AA4A}"/>
              </a:ext>
            </a:extLst>
          </p:cNvPr>
          <p:cNvSpPr txBox="1">
            <a:spLocks/>
          </p:cNvSpPr>
          <p:nvPr/>
        </p:nvSpPr>
        <p:spPr bwMode="auto">
          <a:xfrm>
            <a:off x="300037" y="6422884"/>
            <a:ext cx="482467" cy="105596"/>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sz="1100" smtClean="0"/>
              <a:pPr>
                <a:defRPr/>
              </a:pPr>
              <a:t>24</a:t>
            </a:fld>
            <a:endParaRPr lang="en-GB" sz="1100"/>
          </a:p>
        </p:txBody>
      </p:sp>
    </p:spTree>
    <p:extLst>
      <p:ext uri="{BB962C8B-B14F-4D97-AF65-F5344CB8AC3E}">
        <p14:creationId xmlns:p14="http://schemas.microsoft.com/office/powerpoint/2010/main" val="1346414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11480"/>
            <a:ext cx="10789920" cy="347472"/>
          </a:xfrm>
          <a:prstGeom prst="rect">
            <a:avLst/>
          </a:prstGeom>
          <a:noFill/>
          <a:ln/>
        </p:spPr>
        <p:txBody>
          <a:bodyPr wrap="square" lIns="254" tIns="254" rIns="254" bIns="254" rtlCol="0" anchor="ctr">
            <a:noAutofit/>
          </a:bodyPr>
          <a:lstStyle/>
          <a:p>
            <a:pPr marL="0" indent="0">
              <a:buNone/>
            </a:pPr>
            <a:r>
              <a:rPr lang="en-US" sz="3400">
                <a:solidFill>
                  <a:srgbClr val="111827"/>
                </a:solidFill>
                <a:latin typeface="Arial" pitchFamily="34" charset="0"/>
                <a:ea typeface="Arial" pitchFamily="34" charset="-122"/>
                <a:cs typeface="Arial" pitchFamily="34" charset="-120"/>
              </a:rPr>
              <a:t>AI &amp; Copyright – acts of use across the AI lifecycle</a:t>
            </a:r>
            <a:endParaRPr lang="en-US" sz="3400"/>
          </a:p>
        </p:txBody>
      </p:sp>
      <p:sp>
        <p:nvSpPr>
          <p:cNvPr id="5" name="Text 3"/>
          <p:cNvSpPr/>
          <p:nvPr/>
        </p:nvSpPr>
        <p:spPr>
          <a:xfrm>
            <a:off x="11430000" y="6537960"/>
            <a:ext cx="457200" cy="146304"/>
          </a:xfrm>
          <a:prstGeom prst="rect">
            <a:avLst/>
          </a:prstGeom>
          <a:noFill/>
          <a:ln/>
        </p:spPr>
        <p:txBody>
          <a:bodyPr wrap="square" lIns="0" tIns="0" rIns="0" bIns="0" rtlCol="0" anchor="ctr"/>
          <a:lstStyle/>
          <a:p>
            <a:pPr marL="0" indent="0" algn="r">
              <a:buNone/>
            </a:pPr>
            <a:r>
              <a:rPr lang="en-US" sz="1050">
                <a:solidFill>
                  <a:srgbClr val="6B7280"/>
                </a:solidFill>
                <a:latin typeface="Arial" pitchFamily="34" charset="0"/>
                <a:ea typeface="Arial" pitchFamily="34" charset="-122"/>
                <a:cs typeface="Arial" pitchFamily="34" charset="-120"/>
              </a:rPr>
              <a:t>51</a:t>
            </a:r>
            <a:endParaRPr lang="en-US" sz="1050"/>
          </a:p>
        </p:txBody>
      </p:sp>
      <p:sp>
        <p:nvSpPr>
          <p:cNvPr id="6" name="Shape 4"/>
          <p:cNvSpPr/>
          <p:nvPr/>
        </p:nvSpPr>
        <p:spPr>
          <a:xfrm>
            <a:off x="640080" y="1508760"/>
            <a:ext cx="2057400" cy="2331720"/>
          </a:xfrm>
          <a:prstGeom prst="roundRect">
            <a:avLst>
              <a:gd name="adj" fmla="val 2667"/>
            </a:avLst>
          </a:prstGeom>
          <a:solidFill>
            <a:srgbClr val="EAF5FC"/>
          </a:solidFill>
          <a:ln w="9525">
            <a:solidFill>
              <a:srgbClr val="D6DEE8"/>
            </a:solidFill>
            <a:prstDash val="solid"/>
          </a:ln>
        </p:spPr>
        <p:txBody>
          <a:bodyPr/>
          <a:lstStyle/>
          <a:p>
            <a:endParaRPr lang="en-GB" sz="2800"/>
          </a:p>
        </p:txBody>
      </p:sp>
      <p:sp>
        <p:nvSpPr>
          <p:cNvPr id="7" name="Text 5"/>
          <p:cNvSpPr/>
          <p:nvPr/>
        </p:nvSpPr>
        <p:spPr>
          <a:xfrm>
            <a:off x="804672" y="1655064"/>
            <a:ext cx="17282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1. Ingestion &amp; pre-processing</a:t>
            </a:r>
            <a:endParaRPr lang="en-US"/>
          </a:p>
        </p:txBody>
      </p:sp>
      <p:sp>
        <p:nvSpPr>
          <p:cNvPr id="8" name="Text 6"/>
          <p:cNvSpPr/>
          <p:nvPr/>
        </p:nvSpPr>
        <p:spPr>
          <a:xfrm>
            <a:off x="804672" y="1984248"/>
            <a:ext cx="1728216" cy="1764792"/>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collection, scraping, copying, </a:t>
            </a:r>
            <a:r>
              <a:rPr lang="en-US" sz="1600" err="1">
                <a:solidFill>
                  <a:srgbClr val="1C1C1C"/>
                </a:solidFill>
                <a:latin typeface="Arial" pitchFamily="34" charset="0"/>
                <a:ea typeface="Arial" pitchFamily="34" charset="-122"/>
                <a:cs typeface="Arial" pitchFamily="34" charset="-120"/>
              </a:rPr>
              <a:t>normalisation</a:t>
            </a:r>
            <a:endParaRPr lang="en-US" sz="1600"/>
          </a:p>
        </p:txBody>
      </p:sp>
      <p:sp>
        <p:nvSpPr>
          <p:cNvPr id="9" name="Shape 7"/>
          <p:cNvSpPr/>
          <p:nvPr/>
        </p:nvSpPr>
        <p:spPr>
          <a:xfrm>
            <a:off x="2944368" y="1508760"/>
            <a:ext cx="2057400" cy="2331720"/>
          </a:xfrm>
          <a:prstGeom prst="roundRect">
            <a:avLst>
              <a:gd name="adj" fmla="val 2667"/>
            </a:avLst>
          </a:prstGeom>
          <a:solidFill>
            <a:srgbClr val="F5F7FA"/>
          </a:solidFill>
          <a:ln w="9525">
            <a:solidFill>
              <a:srgbClr val="D6DEE8"/>
            </a:solidFill>
            <a:prstDash val="solid"/>
          </a:ln>
        </p:spPr>
        <p:txBody>
          <a:bodyPr/>
          <a:lstStyle/>
          <a:p>
            <a:endParaRPr lang="en-GB" sz="2800"/>
          </a:p>
        </p:txBody>
      </p:sp>
      <p:sp>
        <p:nvSpPr>
          <p:cNvPr id="10" name="Text 8"/>
          <p:cNvSpPr/>
          <p:nvPr/>
        </p:nvSpPr>
        <p:spPr>
          <a:xfrm>
            <a:off x="3108960" y="1655064"/>
            <a:ext cx="17282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2. Training loop</a:t>
            </a:r>
            <a:endParaRPr lang="en-US"/>
          </a:p>
        </p:txBody>
      </p:sp>
      <p:sp>
        <p:nvSpPr>
          <p:cNvPr id="11" name="Text 9"/>
          <p:cNvSpPr/>
          <p:nvPr/>
        </p:nvSpPr>
        <p:spPr>
          <a:xfrm>
            <a:off x="3108960" y="1984248"/>
            <a:ext cx="1728216" cy="1764792"/>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training iterations and internal processing</a:t>
            </a:r>
            <a:endParaRPr lang="en-US" sz="1600"/>
          </a:p>
        </p:txBody>
      </p:sp>
      <p:sp>
        <p:nvSpPr>
          <p:cNvPr id="12" name="Shape 10"/>
          <p:cNvSpPr/>
          <p:nvPr/>
        </p:nvSpPr>
        <p:spPr>
          <a:xfrm>
            <a:off x="5248656" y="1508760"/>
            <a:ext cx="2057400" cy="2331720"/>
          </a:xfrm>
          <a:prstGeom prst="roundRect">
            <a:avLst>
              <a:gd name="adj" fmla="val 2667"/>
            </a:avLst>
          </a:prstGeom>
          <a:solidFill>
            <a:srgbClr val="EAF5FC"/>
          </a:solidFill>
          <a:ln w="9525">
            <a:solidFill>
              <a:srgbClr val="D6DEE8"/>
            </a:solidFill>
            <a:prstDash val="solid"/>
          </a:ln>
        </p:spPr>
        <p:txBody>
          <a:bodyPr/>
          <a:lstStyle/>
          <a:p>
            <a:endParaRPr lang="en-GB" sz="2800"/>
          </a:p>
        </p:txBody>
      </p:sp>
      <p:sp>
        <p:nvSpPr>
          <p:cNvPr id="13" name="Text 11"/>
          <p:cNvSpPr/>
          <p:nvPr/>
        </p:nvSpPr>
        <p:spPr>
          <a:xfrm>
            <a:off x="5413248" y="1655064"/>
            <a:ext cx="17282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3. Model artefact</a:t>
            </a:r>
            <a:endParaRPr lang="en-US"/>
          </a:p>
        </p:txBody>
      </p:sp>
      <p:sp>
        <p:nvSpPr>
          <p:cNvPr id="14" name="Text 12"/>
          <p:cNvSpPr/>
          <p:nvPr/>
        </p:nvSpPr>
        <p:spPr>
          <a:xfrm>
            <a:off x="5413248" y="1984248"/>
            <a:ext cx="1728216" cy="1764792"/>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statistical representations / model weights</a:t>
            </a:r>
            <a:endParaRPr lang="en-US" sz="1600"/>
          </a:p>
        </p:txBody>
      </p:sp>
      <p:sp>
        <p:nvSpPr>
          <p:cNvPr id="15" name="Shape 13"/>
          <p:cNvSpPr/>
          <p:nvPr/>
        </p:nvSpPr>
        <p:spPr>
          <a:xfrm>
            <a:off x="7552944" y="1508760"/>
            <a:ext cx="2057400" cy="2331720"/>
          </a:xfrm>
          <a:prstGeom prst="roundRect">
            <a:avLst>
              <a:gd name="adj" fmla="val 2667"/>
            </a:avLst>
          </a:prstGeom>
          <a:solidFill>
            <a:srgbClr val="F5F7FA"/>
          </a:solidFill>
          <a:ln w="9525">
            <a:solidFill>
              <a:srgbClr val="D6DEE8"/>
            </a:solidFill>
            <a:prstDash val="solid"/>
          </a:ln>
        </p:spPr>
        <p:txBody>
          <a:bodyPr/>
          <a:lstStyle/>
          <a:p>
            <a:endParaRPr lang="en-GB" sz="2800"/>
          </a:p>
        </p:txBody>
      </p:sp>
      <p:sp>
        <p:nvSpPr>
          <p:cNvPr id="16" name="Text 14"/>
          <p:cNvSpPr/>
          <p:nvPr/>
        </p:nvSpPr>
        <p:spPr>
          <a:xfrm>
            <a:off x="7717536" y="1795741"/>
            <a:ext cx="17282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4. Generation &amp; retrieval</a:t>
            </a:r>
            <a:endParaRPr lang="en-US"/>
          </a:p>
        </p:txBody>
      </p:sp>
      <p:sp>
        <p:nvSpPr>
          <p:cNvPr id="17" name="Text 15"/>
          <p:cNvSpPr/>
          <p:nvPr/>
        </p:nvSpPr>
        <p:spPr>
          <a:xfrm>
            <a:off x="7717536" y="1984248"/>
            <a:ext cx="1728216" cy="1764792"/>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prompt processing and output generation</a:t>
            </a:r>
            <a:endParaRPr lang="en-US" sz="1600"/>
          </a:p>
        </p:txBody>
      </p:sp>
      <p:sp>
        <p:nvSpPr>
          <p:cNvPr id="18" name="Shape 16"/>
          <p:cNvSpPr/>
          <p:nvPr/>
        </p:nvSpPr>
        <p:spPr>
          <a:xfrm>
            <a:off x="9857232" y="1508760"/>
            <a:ext cx="2057400" cy="2331720"/>
          </a:xfrm>
          <a:prstGeom prst="roundRect">
            <a:avLst>
              <a:gd name="adj" fmla="val 2667"/>
            </a:avLst>
          </a:prstGeom>
          <a:solidFill>
            <a:srgbClr val="EAF5FC"/>
          </a:solidFill>
          <a:ln w="9525">
            <a:solidFill>
              <a:srgbClr val="D6DEE8"/>
            </a:solidFill>
            <a:prstDash val="solid"/>
          </a:ln>
        </p:spPr>
        <p:txBody>
          <a:bodyPr/>
          <a:lstStyle/>
          <a:p>
            <a:endParaRPr lang="en-GB" sz="2800"/>
          </a:p>
        </p:txBody>
      </p:sp>
      <p:sp>
        <p:nvSpPr>
          <p:cNvPr id="19" name="Text 17"/>
          <p:cNvSpPr/>
          <p:nvPr/>
        </p:nvSpPr>
        <p:spPr>
          <a:xfrm>
            <a:off x="10021824" y="1655064"/>
            <a:ext cx="17282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5. Logs &amp; caches</a:t>
            </a:r>
            <a:endParaRPr lang="en-US"/>
          </a:p>
        </p:txBody>
      </p:sp>
      <p:sp>
        <p:nvSpPr>
          <p:cNvPr id="20" name="Text 18"/>
          <p:cNvSpPr/>
          <p:nvPr/>
        </p:nvSpPr>
        <p:spPr>
          <a:xfrm>
            <a:off x="10021824" y="1984248"/>
            <a:ext cx="1728216" cy="1764792"/>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retention for improvement or further training</a:t>
            </a:r>
            <a:endParaRPr lang="en-US" sz="1600"/>
          </a:p>
        </p:txBody>
      </p:sp>
      <p:sp>
        <p:nvSpPr>
          <p:cNvPr id="21" name="Text 19"/>
          <p:cNvSpPr/>
          <p:nvPr/>
        </p:nvSpPr>
        <p:spPr>
          <a:xfrm>
            <a:off x="914400" y="4709160"/>
            <a:ext cx="10241280" cy="685800"/>
          </a:xfrm>
          <a:prstGeom prst="rect">
            <a:avLst/>
          </a:prstGeom>
          <a:noFill/>
          <a:ln/>
        </p:spPr>
        <p:txBody>
          <a:bodyPr wrap="square" lIns="1270" tIns="1270" rIns="1270" bIns="1270" rtlCol="0" anchor="ctr">
            <a:noAutofit/>
          </a:bodyPr>
          <a:lstStyle/>
          <a:p>
            <a:pPr marL="0" indent="0" algn="ctr">
              <a:buNone/>
            </a:pPr>
            <a:r>
              <a:rPr lang="en-US" sz="2000">
                <a:solidFill>
                  <a:srgbClr val="1C1C1C"/>
                </a:solidFill>
                <a:latin typeface="Arial"/>
                <a:ea typeface="Arial" pitchFamily="34" charset="-122"/>
                <a:cs typeface="Arial"/>
              </a:rPr>
              <a:t>Different stages can implicate different rights: reproduction, extraction, database rights, communication to the public, adaptation and contractual restrictions.</a:t>
            </a:r>
            <a:endParaRPr lang="en-US" sz="2000">
              <a:latin typeface="Arial"/>
              <a:cs typeface="Arial"/>
            </a:endParaRPr>
          </a:p>
        </p:txBody>
      </p:sp>
      <p:pic>
        <p:nvPicPr>
          <p:cNvPr id="22" name="Picture 21" descr="aiat_logo.png"/>
          <p:cNvPicPr>
            <a:picLocks noChangeAspect="1"/>
          </p:cNvPicPr>
          <p:nvPr/>
        </p:nvPicPr>
        <p:blipFill>
          <a:blip r:embed="rId3"/>
          <a:stretch>
            <a:fillRect/>
          </a:stretch>
        </p:blipFill>
        <p:spPr>
          <a:xfrm>
            <a:off x="11330609" y="5959636"/>
            <a:ext cx="561352" cy="746729"/>
          </a:xfrm>
          <a:prstGeom prst="rect">
            <a:avLst/>
          </a:prstGeom>
        </p:spPr>
      </p:pic>
      <p:sp>
        <p:nvSpPr>
          <p:cNvPr id="23" name="Fußzeilenplatzhalter 15">
            <a:extLst>
              <a:ext uri="{FF2B5EF4-FFF2-40B4-BE49-F238E27FC236}">
                <a16:creationId xmlns:a16="http://schemas.microsoft.com/office/drawing/2014/main" id="{53BECEB6-24C5-C30E-97B7-86BAA7E2AA53}"/>
              </a:ext>
            </a:extLst>
          </p:cNvPr>
          <p:cNvSpPr txBox="1">
            <a:spLocks/>
          </p:cNvSpPr>
          <p:nvPr/>
        </p:nvSpPr>
        <p:spPr bwMode="auto">
          <a:xfrm>
            <a:off x="644235" y="6455541"/>
            <a:ext cx="4781875" cy="250825"/>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it-IT" sz="1100"/>
              <a:t>AI Factory Austria AI:AT - PUBLIC</a:t>
            </a:r>
          </a:p>
        </p:txBody>
      </p:sp>
      <p:sp>
        <p:nvSpPr>
          <p:cNvPr id="26" name="Foliennummernplatzhalter 6">
            <a:extLst>
              <a:ext uri="{FF2B5EF4-FFF2-40B4-BE49-F238E27FC236}">
                <a16:creationId xmlns:a16="http://schemas.microsoft.com/office/drawing/2014/main" id="{3365D9BC-8A07-AB64-A6C9-06E99461B640}"/>
              </a:ext>
            </a:extLst>
          </p:cNvPr>
          <p:cNvSpPr txBox="1">
            <a:spLocks/>
          </p:cNvSpPr>
          <p:nvPr/>
        </p:nvSpPr>
        <p:spPr bwMode="auto">
          <a:xfrm>
            <a:off x="325438" y="6455542"/>
            <a:ext cx="479234" cy="228722"/>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sz="1100" smtClean="0"/>
              <a:pPr>
                <a:defRPr/>
              </a:pPr>
              <a:t>25</a:t>
            </a:fld>
            <a:endParaRPr lang="en-GB"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11480"/>
            <a:ext cx="10789920" cy="347472"/>
          </a:xfrm>
          <a:prstGeom prst="rect">
            <a:avLst/>
          </a:prstGeom>
          <a:noFill/>
          <a:ln/>
        </p:spPr>
        <p:txBody>
          <a:bodyPr wrap="square" lIns="254" tIns="254" rIns="254" bIns="254" rtlCol="0" anchor="ctr">
            <a:noAutofit/>
          </a:bodyPr>
          <a:lstStyle/>
          <a:p>
            <a:pPr marL="0" indent="0">
              <a:buNone/>
            </a:pPr>
            <a:r>
              <a:rPr lang="en-US" sz="3400">
                <a:solidFill>
                  <a:srgbClr val="111827"/>
                </a:solidFill>
                <a:latin typeface="Arial" pitchFamily="34" charset="0"/>
                <a:ea typeface="Arial" pitchFamily="34" charset="-122"/>
                <a:cs typeface="Arial" pitchFamily="34" charset="-120"/>
              </a:rPr>
              <a:t>AI &amp; Copyright: Main issues under EU law</a:t>
            </a:r>
            <a:endParaRPr lang="en-US" sz="3400"/>
          </a:p>
        </p:txBody>
      </p:sp>
      <p:sp>
        <p:nvSpPr>
          <p:cNvPr id="5" name="Text 3"/>
          <p:cNvSpPr/>
          <p:nvPr/>
        </p:nvSpPr>
        <p:spPr>
          <a:xfrm>
            <a:off x="11430000" y="6537960"/>
            <a:ext cx="457200" cy="146304"/>
          </a:xfrm>
          <a:prstGeom prst="rect">
            <a:avLst/>
          </a:prstGeom>
          <a:noFill/>
          <a:ln/>
        </p:spPr>
        <p:txBody>
          <a:bodyPr wrap="square" lIns="0" tIns="0" rIns="0" bIns="0" rtlCol="0" anchor="ctr"/>
          <a:lstStyle/>
          <a:p>
            <a:pPr marL="0" indent="0" algn="r">
              <a:buNone/>
            </a:pPr>
            <a:r>
              <a:rPr lang="en-US" sz="1000">
                <a:solidFill>
                  <a:srgbClr val="6B7280"/>
                </a:solidFill>
                <a:latin typeface="Arial" pitchFamily="34" charset="0"/>
                <a:ea typeface="Arial" pitchFamily="34" charset="-122"/>
                <a:cs typeface="Arial" pitchFamily="34" charset="-120"/>
              </a:rPr>
              <a:t>52</a:t>
            </a:r>
            <a:endParaRPr lang="en-US" sz="1000"/>
          </a:p>
        </p:txBody>
      </p:sp>
      <p:sp>
        <p:nvSpPr>
          <p:cNvPr id="6" name="Shape 4"/>
          <p:cNvSpPr/>
          <p:nvPr/>
        </p:nvSpPr>
        <p:spPr>
          <a:xfrm>
            <a:off x="685800" y="1325880"/>
            <a:ext cx="5440680" cy="4526280"/>
          </a:xfrm>
          <a:prstGeom prst="roundRect">
            <a:avLst>
              <a:gd name="adj" fmla="val 1212"/>
            </a:avLst>
          </a:prstGeom>
          <a:solidFill>
            <a:srgbClr val="EAF5FC"/>
          </a:solidFill>
          <a:ln w="9525">
            <a:solidFill>
              <a:srgbClr val="D6DEE8"/>
            </a:solidFill>
            <a:prstDash val="solid"/>
          </a:ln>
        </p:spPr>
        <p:txBody>
          <a:bodyPr/>
          <a:lstStyle/>
          <a:p>
            <a:endParaRPr lang="en-GB" sz="2400"/>
          </a:p>
        </p:txBody>
      </p:sp>
      <p:sp>
        <p:nvSpPr>
          <p:cNvPr id="7" name="Text 5"/>
          <p:cNvSpPr/>
          <p:nvPr/>
        </p:nvSpPr>
        <p:spPr>
          <a:xfrm>
            <a:off x="850392" y="1472184"/>
            <a:ext cx="5111496" cy="256032"/>
          </a:xfrm>
          <a:prstGeom prst="rect">
            <a:avLst/>
          </a:prstGeom>
          <a:noFill/>
          <a:ln/>
        </p:spPr>
        <p:txBody>
          <a:bodyPr wrap="square" lIns="0" tIns="0" rIns="0" bIns="0" rtlCol="0" anchor="ctr">
            <a:noAutofit/>
          </a:bodyPr>
          <a:lstStyle/>
          <a:p>
            <a:pPr marL="0" indent="0">
              <a:buNone/>
            </a:pPr>
            <a:r>
              <a:rPr lang="en-US" sz="2200" b="1">
                <a:solidFill>
                  <a:srgbClr val="006EB6"/>
                </a:solidFill>
                <a:latin typeface="Arial" pitchFamily="34" charset="0"/>
                <a:ea typeface="Arial" pitchFamily="34" charset="-122"/>
                <a:cs typeface="Arial" pitchFamily="34" charset="-120"/>
              </a:rPr>
              <a:t>Input side: training and datasets</a:t>
            </a:r>
            <a:endParaRPr lang="en-US" sz="2200"/>
          </a:p>
        </p:txBody>
      </p:sp>
      <p:sp>
        <p:nvSpPr>
          <p:cNvPr id="8" name="Text 6"/>
          <p:cNvSpPr/>
          <p:nvPr/>
        </p:nvSpPr>
        <p:spPr>
          <a:xfrm>
            <a:off x="850392" y="1801368"/>
            <a:ext cx="5111496" cy="3959352"/>
          </a:xfrm>
          <a:prstGeom prst="rect">
            <a:avLst/>
          </a:prstGeom>
          <a:noFill/>
          <a:ln/>
        </p:spPr>
        <p:txBody>
          <a:bodyPr wrap="square" lIns="0" tIns="0" rIns="0" bIns="0" rtlCol="0" anchor="ctr">
            <a:normAutofit/>
          </a:bodyPr>
          <a:lstStyle/>
          <a:p>
            <a:pPr marL="0" indent="0">
              <a:buNone/>
            </a:pPr>
            <a:r>
              <a:rPr lang="en-US">
                <a:solidFill>
                  <a:srgbClr val="1C1C1C"/>
                </a:solidFill>
                <a:latin typeface="Arial" pitchFamily="34" charset="0"/>
                <a:ea typeface="Arial" pitchFamily="34" charset="-122"/>
                <a:cs typeface="Arial" pitchFamily="34" charset="-120"/>
              </a:rPr>
              <a:t>• AI training normally involves copyright-relevant reproductions/extractions</a:t>
            </a:r>
            <a:endParaRPr lang="en-US"/>
          </a:p>
          <a:p>
            <a:pPr marL="0" indent="0">
              <a:buNone/>
            </a:pPr>
            <a:r>
              <a:rPr lang="en-US">
                <a:solidFill>
                  <a:srgbClr val="1C1C1C"/>
                </a:solidFill>
                <a:latin typeface="Arial" pitchFamily="34" charset="0"/>
                <a:ea typeface="Arial" pitchFamily="34" charset="-122"/>
                <a:cs typeface="Arial" pitchFamily="34" charset="-120"/>
              </a:rPr>
              <a:t>• Articles 3 and 4 CDSM may provide a legal basis if conditions are met</a:t>
            </a:r>
            <a:endParaRPr lang="en-US"/>
          </a:p>
          <a:p>
            <a:pPr marL="0" indent="0">
              <a:buNone/>
            </a:pPr>
            <a:r>
              <a:rPr lang="en-US">
                <a:solidFill>
                  <a:srgbClr val="1C1C1C"/>
                </a:solidFill>
                <a:latin typeface="Arial" pitchFamily="34" charset="0"/>
                <a:ea typeface="Arial" pitchFamily="34" charset="-122"/>
                <a:cs typeface="Arial" pitchFamily="34" charset="-120"/>
              </a:rPr>
              <a:t>• It remains contested whether they cover all copyright-relevant acts across a complete GenAI training pipeline</a:t>
            </a:r>
            <a:endParaRPr lang="en-US"/>
          </a:p>
          <a:p>
            <a:pPr marL="0" indent="0">
              <a:buNone/>
            </a:pPr>
            <a:r>
              <a:rPr lang="en-US">
                <a:solidFill>
                  <a:srgbClr val="1C1C1C"/>
                </a:solidFill>
                <a:latin typeface="Arial" pitchFamily="34" charset="0"/>
                <a:ea typeface="Arial" pitchFamily="34" charset="-122"/>
                <a:cs typeface="Arial" pitchFamily="34" charset="-120"/>
              </a:rPr>
              <a:t>• Article 4 requires lawful access and respect for rights reservations</a:t>
            </a:r>
            <a:endParaRPr lang="en-US"/>
          </a:p>
          <a:p>
            <a:pPr marL="0" indent="0">
              <a:buNone/>
            </a:pPr>
            <a:r>
              <a:rPr lang="en-US">
                <a:solidFill>
                  <a:srgbClr val="1C1C1C"/>
                </a:solidFill>
                <a:latin typeface="Arial" pitchFamily="34" charset="0"/>
                <a:ea typeface="Arial" pitchFamily="34" charset="-122"/>
                <a:cs typeface="Arial" pitchFamily="34" charset="-120"/>
              </a:rPr>
              <a:t>• AI Act adds GPAI copyright-policy and training-summary duties</a:t>
            </a:r>
            <a:endParaRPr lang="en-US"/>
          </a:p>
        </p:txBody>
      </p:sp>
      <p:sp>
        <p:nvSpPr>
          <p:cNvPr id="9" name="Shape 7"/>
          <p:cNvSpPr/>
          <p:nvPr/>
        </p:nvSpPr>
        <p:spPr>
          <a:xfrm>
            <a:off x="6446520" y="1325880"/>
            <a:ext cx="5074920" cy="4526280"/>
          </a:xfrm>
          <a:prstGeom prst="roundRect">
            <a:avLst>
              <a:gd name="adj" fmla="val 1212"/>
            </a:avLst>
          </a:prstGeom>
          <a:solidFill>
            <a:srgbClr val="F6F6F6"/>
          </a:solidFill>
          <a:ln w="9525">
            <a:solidFill>
              <a:srgbClr val="D6DEE8"/>
            </a:solidFill>
            <a:prstDash val="solid"/>
          </a:ln>
        </p:spPr>
        <p:txBody>
          <a:bodyPr/>
          <a:lstStyle/>
          <a:p>
            <a:endParaRPr lang="en-GB" sz="2400"/>
          </a:p>
        </p:txBody>
      </p:sp>
      <p:sp>
        <p:nvSpPr>
          <p:cNvPr id="10" name="Text 8"/>
          <p:cNvSpPr/>
          <p:nvPr/>
        </p:nvSpPr>
        <p:spPr>
          <a:xfrm>
            <a:off x="6611112" y="1472184"/>
            <a:ext cx="4745736" cy="256032"/>
          </a:xfrm>
          <a:prstGeom prst="rect">
            <a:avLst/>
          </a:prstGeom>
          <a:noFill/>
          <a:ln/>
        </p:spPr>
        <p:txBody>
          <a:bodyPr wrap="square" lIns="0" tIns="0" rIns="0" bIns="0" rtlCol="0" anchor="ctr">
            <a:noAutofit/>
          </a:bodyPr>
          <a:lstStyle/>
          <a:p>
            <a:pPr marL="0" indent="0">
              <a:buNone/>
            </a:pPr>
            <a:r>
              <a:rPr lang="en-US" sz="2200" b="1">
                <a:solidFill>
                  <a:srgbClr val="006EB6"/>
                </a:solidFill>
                <a:latin typeface="Arial" pitchFamily="34" charset="0"/>
                <a:ea typeface="Arial" pitchFamily="34" charset="-122"/>
                <a:cs typeface="Arial" pitchFamily="34" charset="-120"/>
              </a:rPr>
              <a:t>Output side: generated content</a:t>
            </a:r>
            <a:endParaRPr lang="en-US" sz="2200"/>
          </a:p>
        </p:txBody>
      </p:sp>
      <p:sp>
        <p:nvSpPr>
          <p:cNvPr id="11" name="Text 9"/>
          <p:cNvSpPr/>
          <p:nvPr/>
        </p:nvSpPr>
        <p:spPr>
          <a:xfrm>
            <a:off x="6611112" y="1801368"/>
            <a:ext cx="4745736" cy="3959352"/>
          </a:xfrm>
          <a:prstGeom prst="rect">
            <a:avLst/>
          </a:prstGeom>
          <a:noFill/>
          <a:ln/>
        </p:spPr>
        <p:txBody>
          <a:bodyPr wrap="square" lIns="0" tIns="0" rIns="0" bIns="0" rtlCol="0" anchor="ctr">
            <a:normAutofit/>
          </a:bodyPr>
          <a:lstStyle/>
          <a:p>
            <a:pPr marL="0" indent="0">
              <a:buNone/>
            </a:pPr>
            <a:r>
              <a:rPr lang="en-US">
                <a:solidFill>
                  <a:srgbClr val="1C1C1C"/>
                </a:solidFill>
                <a:latin typeface="Arial"/>
                <a:ea typeface="Arial" pitchFamily="34" charset="-122"/>
                <a:cs typeface="Arial"/>
              </a:rPr>
              <a:t>• Copyright remains based on human authorship</a:t>
            </a:r>
            <a:endParaRPr lang="en-US">
              <a:latin typeface="Arial"/>
              <a:cs typeface="Arial"/>
            </a:endParaRPr>
          </a:p>
          <a:p>
            <a:pPr marL="0" indent="0">
              <a:buNone/>
            </a:pPr>
            <a:r>
              <a:rPr lang="en-US">
                <a:solidFill>
                  <a:srgbClr val="1C1C1C"/>
                </a:solidFill>
                <a:latin typeface="Arial"/>
                <a:ea typeface="Arial" pitchFamily="34" charset="-122"/>
                <a:cs typeface="Arial"/>
              </a:rPr>
              <a:t>• AI-assisted works may be protected if humans shape protected expression</a:t>
            </a:r>
            <a:endParaRPr lang="en-US">
              <a:latin typeface="Arial"/>
              <a:cs typeface="Arial"/>
            </a:endParaRPr>
          </a:p>
          <a:p>
            <a:pPr marL="0" indent="0">
              <a:buNone/>
            </a:pPr>
            <a:r>
              <a:rPr lang="en-US">
                <a:solidFill>
                  <a:srgbClr val="1C1C1C"/>
                </a:solidFill>
                <a:latin typeface="Arial"/>
                <a:ea typeface="Arial" pitchFamily="34" charset="-122"/>
                <a:cs typeface="Arial"/>
              </a:rPr>
              <a:t>• Prompting alone will normally not establish authorship</a:t>
            </a:r>
            <a:endParaRPr lang="en-US">
              <a:latin typeface="Arial"/>
              <a:cs typeface="Arial"/>
            </a:endParaRPr>
          </a:p>
          <a:p>
            <a:pPr marL="0" indent="0">
              <a:buNone/>
            </a:pPr>
            <a:r>
              <a:rPr lang="en-US">
                <a:solidFill>
                  <a:srgbClr val="1C1C1C"/>
                </a:solidFill>
                <a:latin typeface="Arial"/>
                <a:ea typeface="Arial" pitchFamily="34" charset="-122"/>
                <a:cs typeface="Arial"/>
              </a:rPr>
              <a:t>• Outputs without human authorship may still infringe existing rights</a:t>
            </a:r>
            <a:endParaRPr lang="en-US">
              <a:solidFill>
                <a:srgbClr val="000000"/>
              </a:solidFill>
            </a:endParaRPr>
          </a:p>
        </p:txBody>
      </p:sp>
      <p:pic>
        <p:nvPicPr>
          <p:cNvPr id="12" name="Picture 11" descr="aiat_logo.png"/>
          <p:cNvPicPr>
            <a:picLocks noChangeAspect="1"/>
          </p:cNvPicPr>
          <p:nvPr/>
        </p:nvPicPr>
        <p:blipFill>
          <a:blip r:embed="rId3"/>
          <a:stretch>
            <a:fillRect/>
          </a:stretch>
        </p:blipFill>
        <p:spPr>
          <a:xfrm>
            <a:off x="11330609" y="5959636"/>
            <a:ext cx="561352" cy="746729"/>
          </a:xfrm>
          <a:prstGeom prst="rect">
            <a:avLst/>
          </a:prstGeom>
        </p:spPr>
      </p:pic>
      <p:sp>
        <p:nvSpPr>
          <p:cNvPr id="13" name="Fußzeilenplatzhalter 15">
            <a:extLst>
              <a:ext uri="{FF2B5EF4-FFF2-40B4-BE49-F238E27FC236}">
                <a16:creationId xmlns:a16="http://schemas.microsoft.com/office/drawing/2014/main" id="{ACEB8A7F-964A-25FA-C577-51D29163BA13}"/>
              </a:ext>
            </a:extLst>
          </p:cNvPr>
          <p:cNvSpPr txBox="1">
            <a:spLocks/>
          </p:cNvSpPr>
          <p:nvPr/>
        </p:nvSpPr>
        <p:spPr bwMode="auto">
          <a:xfrm>
            <a:off x="644235" y="6455541"/>
            <a:ext cx="4781875" cy="250825"/>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it-IT" sz="1100"/>
              <a:t>AI Factory Austria AI:AT - PUBLIC</a:t>
            </a:r>
          </a:p>
        </p:txBody>
      </p:sp>
      <p:sp>
        <p:nvSpPr>
          <p:cNvPr id="14" name="Foliennummernplatzhalter 6">
            <a:extLst>
              <a:ext uri="{FF2B5EF4-FFF2-40B4-BE49-F238E27FC236}">
                <a16:creationId xmlns:a16="http://schemas.microsoft.com/office/drawing/2014/main" id="{1B6B775F-341B-E63C-225E-D0EA39CBFE09}"/>
              </a:ext>
            </a:extLst>
          </p:cNvPr>
          <p:cNvSpPr txBox="1">
            <a:spLocks/>
          </p:cNvSpPr>
          <p:nvPr/>
        </p:nvSpPr>
        <p:spPr bwMode="auto">
          <a:xfrm>
            <a:off x="376005" y="6457296"/>
            <a:ext cx="474387" cy="347466"/>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sz="1100" smtClean="0"/>
              <a:pPr>
                <a:defRPr/>
              </a:pPr>
              <a:t>26</a:t>
            </a:fld>
            <a:endParaRPr lang="en-GB"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11480"/>
            <a:ext cx="10789920" cy="347472"/>
          </a:xfrm>
          <a:prstGeom prst="rect">
            <a:avLst/>
          </a:prstGeom>
          <a:noFill/>
          <a:ln/>
        </p:spPr>
        <p:txBody>
          <a:bodyPr wrap="square" lIns="254" tIns="254" rIns="254" bIns="254" rtlCol="0" anchor="ctr">
            <a:noAutofit/>
          </a:bodyPr>
          <a:lstStyle/>
          <a:p>
            <a:pPr marL="0" indent="0">
              <a:buNone/>
            </a:pPr>
            <a:r>
              <a:rPr lang="hu-HU" sz="3400">
                <a:solidFill>
                  <a:srgbClr val="111827"/>
                </a:solidFill>
                <a:latin typeface="Arial" pitchFamily="34" charset="0"/>
                <a:ea typeface="Arial" pitchFamily="34" charset="-122"/>
                <a:cs typeface="Arial" pitchFamily="34" charset="-120"/>
              </a:rPr>
              <a:t>Take-aways</a:t>
            </a:r>
            <a:endParaRPr lang="en-US" sz="3400"/>
          </a:p>
        </p:txBody>
      </p:sp>
      <p:sp>
        <p:nvSpPr>
          <p:cNvPr id="4" name="Text 2"/>
          <p:cNvSpPr/>
          <p:nvPr/>
        </p:nvSpPr>
        <p:spPr>
          <a:xfrm>
            <a:off x="811640" y="6537960"/>
            <a:ext cx="6492240" cy="146304"/>
          </a:xfrm>
          <a:prstGeom prst="rect">
            <a:avLst/>
          </a:prstGeom>
          <a:noFill/>
          <a:ln/>
        </p:spPr>
        <p:txBody>
          <a:bodyPr wrap="square" lIns="0" tIns="0" rIns="0" bIns="0" rtlCol="0" anchor="ctr"/>
          <a:lstStyle/>
          <a:p>
            <a:pPr marL="0" indent="0">
              <a:buNone/>
            </a:pPr>
            <a:r>
              <a:rPr lang="en-US" sz="1100">
                <a:solidFill>
                  <a:srgbClr val="6B7280"/>
                </a:solidFill>
                <a:latin typeface="Arial" pitchFamily="34" charset="0"/>
                <a:ea typeface="Arial" pitchFamily="34" charset="-122"/>
                <a:cs typeface="Arial" pitchFamily="34" charset="-120"/>
              </a:rPr>
              <a:t>AI Factory Austria AI:AT - PUBLIC</a:t>
            </a:r>
            <a:endParaRPr lang="en-US" sz="1100"/>
          </a:p>
        </p:txBody>
      </p:sp>
      <p:sp>
        <p:nvSpPr>
          <p:cNvPr id="5" name="Text 3"/>
          <p:cNvSpPr/>
          <p:nvPr/>
        </p:nvSpPr>
        <p:spPr>
          <a:xfrm>
            <a:off x="11430000" y="6537960"/>
            <a:ext cx="457200" cy="146304"/>
          </a:xfrm>
          <a:prstGeom prst="rect">
            <a:avLst/>
          </a:prstGeom>
          <a:noFill/>
          <a:ln/>
        </p:spPr>
        <p:txBody>
          <a:bodyPr wrap="square" lIns="0" tIns="0" rIns="0" bIns="0" rtlCol="0" anchor="ctr"/>
          <a:lstStyle/>
          <a:p>
            <a:pPr marL="0" indent="0" algn="r">
              <a:buNone/>
            </a:pPr>
            <a:r>
              <a:rPr lang="en-US" sz="1000">
                <a:solidFill>
                  <a:srgbClr val="6B7280"/>
                </a:solidFill>
                <a:latin typeface="Arial" pitchFamily="34" charset="0"/>
                <a:ea typeface="Arial" pitchFamily="34" charset="-122"/>
                <a:cs typeface="Arial" pitchFamily="34" charset="-120"/>
              </a:rPr>
              <a:t>66</a:t>
            </a:r>
            <a:endParaRPr lang="en-US" sz="1000"/>
          </a:p>
        </p:txBody>
      </p:sp>
      <p:sp>
        <p:nvSpPr>
          <p:cNvPr id="6" name="Shape 4"/>
          <p:cNvSpPr/>
          <p:nvPr/>
        </p:nvSpPr>
        <p:spPr>
          <a:xfrm>
            <a:off x="685800" y="1325880"/>
            <a:ext cx="5257800" cy="1508760"/>
          </a:xfrm>
          <a:prstGeom prst="roundRect">
            <a:avLst>
              <a:gd name="adj" fmla="val 3636"/>
            </a:avLst>
          </a:prstGeom>
          <a:solidFill>
            <a:srgbClr val="EAF5FC"/>
          </a:solidFill>
          <a:ln w="9525">
            <a:solidFill>
              <a:srgbClr val="D6DEE8"/>
            </a:solidFill>
            <a:prstDash val="solid"/>
          </a:ln>
        </p:spPr>
        <p:txBody>
          <a:bodyPr/>
          <a:lstStyle/>
          <a:p>
            <a:endParaRPr lang="en-GB" sz="2400"/>
          </a:p>
        </p:txBody>
      </p:sp>
      <p:sp>
        <p:nvSpPr>
          <p:cNvPr id="7" name="Text 5"/>
          <p:cNvSpPr/>
          <p:nvPr/>
        </p:nvSpPr>
        <p:spPr>
          <a:xfrm>
            <a:off x="850392" y="1472184"/>
            <a:ext cx="49286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1. Input</a:t>
            </a:r>
            <a:endParaRPr lang="en-US"/>
          </a:p>
        </p:txBody>
      </p:sp>
      <p:sp>
        <p:nvSpPr>
          <p:cNvPr id="8" name="Text 6"/>
          <p:cNvSpPr/>
          <p:nvPr/>
        </p:nvSpPr>
        <p:spPr>
          <a:xfrm>
            <a:off x="807260" y="1729482"/>
            <a:ext cx="4971748" cy="1286887"/>
          </a:xfrm>
          <a:prstGeom prst="rect">
            <a:avLst/>
          </a:prstGeom>
          <a:noFill/>
          <a:ln/>
        </p:spPr>
        <p:txBody>
          <a:bodyPr wrap="square" lIns="0" tIns="0" rIns="0" bIns="0" rtlCol="0" anchor="ctr">
            <a:noAutofit/>
          </a:bodyPr>
          <a:lstStyle/>
          <a:p>
            <a:pPr marL="0" indent="0">
              <a:buNone/>
            </a:pPr>
            <a:r>
              <a:rPr lang="en-US" sz="1600">
                <a:solidFill>
                  <a:srgbClr val="1C1C1C"/>
                </a:solidFill>
                <a:latin typeface="Arial" pitchFamily="34" charset="0"/>
                <a:ea typeface="Arial" pitchFamily="34" charset="-122"/>
                <a:cs typeface="Arial" pitchFamily="34" charset="-120"/>
              </a:rPr>
              <a:t>AI training involves copyright-relevant acts. Arts. 3 and 4 CDSM can provide exceptions for TDM (Text Data Mining), but their application to all stages of GenAI training remains contested.</a:t>
            </a:r>
            <a:endParaRPr lang="en-US" sz="1600"/>
          </a:p>
        </p:txBody>
      </p:sp>
      <p:sp>
        <p:nvSpPr>
          <p:cNvPr id="9" name="Shape 7"/>
          <p:cNvSpPr/>
          <p:nvPr/>
        </p:nvSpPr>
        <p:spPr>
          <a:xfrm>
            <a:off x="6263640" y="1325880"/>
            <a:ext cx="5257800" cy="1508760"/>
          </a:xfrm>
          <a:prstGeom prst="roundRect">
            <a:avLst>
              <a:gd name="adj" fmla="val 3636"/>
            </a:avLst>
          </a:prstGeom>
          <a:solidFill>
            <a:srgbClr val="F5F7FA"/>
          </a:solidFill>
          <a:ln w="9525">
            <a:solidFill>
              <a:srgbClr val="D6DEE8"/>
            </a:solidFill>
            <a:prstDash val="solid"/>
          </a:ln>
        </p:spPr>
        <p:txBody>
          <a:bodyPr/>
          <a:lstStyle/>
          <a:p>
            <a:endParaRPr lang="en-GB" sz="2400"/>
          </a:p>
        </p:txBody>
      </p:sp>
      <p:sp>
        <p:nvSpPr>
          <p:cNvPr id="10" name="Text 8"/>
          <p:cNvSpPr/>
          <p:nvPr/>
        </p:nvSpPr>
        <p:spPr>
          <a:xfrm>
            <a:off x="6428232" y="1472184"/>
            <a:ext cx="49286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2. Compliance</a:t>
            </a:r>
            <a:endParaRPr lang="en-US"/>
          </a:p>
        </p:txBody>
      </p:sp>
      <p:sp>
        <p:nvSpPr>
          <p:cNvPr id="11" name="Text 9"/>
          <p:cNvSpPr/>
          <p:nvPr/>
        </p:nvSpPr>
        <p:spPr>
          <a:xfrm>
            <a:off x="6428232" y="1729482"/>
            <a:ext cx="4928616" cy="1286887"/>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For GPAI providers, the AI Act adds duties concerning copyright policy, rights reservations and transparency about training content.</a:t>
            </a:r>
            <a:endParaRPr lang="en-US" sz="1600"/>
          </a:p>
        </p:txBody>
      </p:sp>
      <p:sp>
        <p:nvSpPr>
          <p:cNvPr id="12" name="Shape 10"/>
          <p:cNvSpPr/>
          <p:nvPr/>
        </p:nvSpPr>
        <p:spPr>
          <a:xfrm>
            <a:off x="685800" y="3418449"/>
            <a:ext cx="5269523" cy="1684606"/>
          </a:xfrm>
          <a:prstGeom prst="roundRect">
            <a:avLst>
              <a:gd name="adj" fmla="val 3636"/>
            </a:avLst>
          </a:prstGeom>
          <a:solidFill>
            <a:srgbClr val="F5F7FA"/>
          </a:solidFill>
          <a:ln w="9525">
            <a:solidFill>
              <a:srgbClr val="D6DEE8"/>
            </a:solidFill>
            <a:prstDash val="solid"/>
          </a:ln>
        </p:spPr>
        <p:txBody>
          <a:bodyPr/>
          <a:lstStyle/>
          <a:p>
            <a:endParaRPr lang="en-GB" sz="2400"/>
          </a:p>
        </p:txBody>
      </p:sp>
      <p:sp>
        <p:nvSpPr>
          <p:cNvPr id="13" name="Text 11"/>
          <p:cNvSpPr/>
          <p:nvPr/>
        </p:nvSpPr>
        <p:spPr>
          <a:xfrm>
            <a:off x="850392" y="3529584"/>
            <a:ext cx="49286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3. Output</a:t>
            </a:r>
            <a:endParaRPr lang="en-US"/>
          </a:p>
        </p:txBody>
      </p:sp>
      <p:sp>
        <p:nvSpPr>
          <p:cNvPr id="14" name="Text 12"/>
          <p:cNvSpPr/>
          <p:nvPr/>
        </p:nvSpPr>
        <p:spPr>
          <a:xfrm>
            <a:off x="807260" y="3786882"/>
            <a:ext cx="4971748" cy="1445038"/>
          </a:xfrm>
          <a:prstGeom prst="rect">
            <a:avLst/>
          </a:prstGeom>
          <a:noFill/>
          <a:ln/>
        </p:spPr>
        <p:txBody>
          <a:bodyPr wrap="square" lIns="0" tIns="0" rIns="0" bIns="0" rtlCol="0" anchor="ctr">
            <a:noAutofit/>
          </a:bodyPr>
          <a:lstStyle/>
          <a:p>
            <a:r>
              <a:rPr lang="en-US" sz="1600">
                <a:solidFill>
                  <a:srgbClr val="1C1C1C"/>
                </a:solidFill>
                <a:latin typeface="Arial"/>
                <a:ea typeface="Arial" pitchFamily="34" charset="-122"/>
                <a:cs typeface="Arial"/>
              </a:rPr>
              <a:t>Copyright remains based on human authorship and human creative control. AI assistance does not exclude protection, but prompting alone will not automatically establish authorship.</a:t>
            </a:r>
            <a:endParaRPr lang="en-US" sz="1600">
              <a:latin typeface="Arial"/>
              <a:cs typeface="Arial"/>
            </a:endParaRPr>
          </a:p>
        </p:txBody>
      </p:sp>
      <p:sp>
        <p:nvSpPr>
          <p:cNvPr id="15" name="Shape 13"/>
          <p:cNvSpPr/>
          <p:nvPr/>
        </p:nvSpPr>
        <p:spPr>
          <a:xfrm>
            <a:off x="6263640" y="3383280"/>
            <a:ext cx="5257800" cy="1508760"/>
          </a:xfrm>
          <a:prstGeom prst="roundRect">
            <a:avLst>
              <a:gd name="adj" fmla="val 3636"/>
            </a:avLst>
          </a:prstGeom>
          <a:solidFill>
            <a:srgbClr val="FFF7E6"/>
          </a:solidFill>
          <a:ln w="9525">
            <a:solidFill>
              <a:srgbClr val="D6DEE8"/>
            </a:solidFill>
            <a:prstDash val="solid"/>
          </a:ln>
        </p:spPr>
        <p:txBody>
          <a:bodyPr/>
          <a:lstStyle/>
          <a:p>
            <a:endParaRPr lang="en-GB" sz="2400"/>
          </a:p>
        </p:txBody>
      </p:sp>
      <p:sp>
        <p:nvSpPr>
          <p:cNvPr id="16" name="Text 14"/>
          <p:cNvSpPr/>
          <p:nvPr/>
        </p:nvSpPr>
        <p:spPr>
          <a:xfrm>
            <a:off x="6428232" y="3529584"/>
            <a:ext cx="4928616" cy="256032"/>
          </a:xfrm>
          <a:prstGeom prst="rect">
            <a:avLst/>
          </a:prstGeom>
          <a:noFill/>
          <a:ln/>
        </p:spPr>
        <p:txBody>
          <a:bodyPr wrap="square" lIns="0" tIns="0" rIns="0" bIns="0" rtlCol="0" anchor="ctr">
            <a:noAutofit/>
          </a:bodyPr>
          <a:lstStyle/>
          <a:p>
            <a:pPr marL="0" indent="0">
              <a:buNone/>
            </a:pPr>
            <a:r>
              <a:rPr lang="en-US" b="1">
                <a:solidFill>
                  <a:srgbClr val="006EB6"/>
                </a:solidFill>
                <a:latin typeface="Arial" pitchFamily="34" charset="0"/>
                <a:ea typeface="Arial" pitchFamily="34" charset="-122"/>
                <a:cs typeface="Arial" pitchFamily="34" charset="-120"/>
              </a:rPr>
              <a:t>4. Infringement</a:t>
            </a:r>
            <a:endParaRPr lang="en-US"/>
          </a:p>
        </p:txBody>
      </p:sp>
      <p:sp>
        <p:nvSpPr>
          <p:cNvPr id="17" name="Text 15"/>
          <p:cNvSpPr/>
          <p:nvPr/>
        </p:nvSpPr>
        <p:spPr>
          <a:xfrm>
            <a:off x="6428232" y="3786882"/>
            <a:ext cx="4928616" cy="1301265"/>
          </a:xfrm>
          <a:prstGeom prst="rect">
            <a:avLst/>
          </a:prstGeom>
          <a:noFill/>
          <a:ln/>
        </p:spPr>
        <p:txBody>
          <a:bodyPr wrap="square" lIns="0" tIns="0" rIns="0" bIns="0" rtlCol="0" anchor="ctr">
            <a:normAutofit/>
          </a:bodyPr>
          <a:lstStyle/>
          <a:p>
            <a:pPr marL="0" indent="0">
              <a:buNone/>
            </a:pPr>
            <a:r>
              <a:rPr lang="en-US" sz="1600">
                <a:solidFill>
                  <a:srgbClr val="1C1C1C"/>
                </a:solidFill>
                <a:latin typeface="Arial" pitchFamily="34" charset="0"/>
                <a:ea typeface="Arial" pitchFamily="34" charset="-122"/>
                <a:cs typeface="Arial" pitchFamily="34" charset="-120"/>
              </a:rPr>
              <a:t>Output protection and output infringement are separate questions. Litigation highlights memorisation and recognisable reproduction of protected expression.</a:t>
            </a:r>
            <a:endParaRPr lang="en-US" sz="1600"/>
          </a:p>
        </p:txBody>
      </p:sp>
      <p:pic>
        <p:nvPicPr>
          <p:cNvPr id="18" name="Picture 17" descr="aiat_logo.png"/>
          <p:cNvPicPr>
            <a:picLocks noChangeAspect="1"/>
          </p:cNvPicPr>
          <p:nvPr/>
        </p:nvPicPr>
        <p:blipFill>
          <a:blip r:embed="rId3"/>
          <a:stretch>
            <a:fillRect/>
          </a:stretch>
        </p:blipFill>
        <p:spPr>
          <a:xfrm>
            <a:off x="11330609" y="5959636"/>
            <a:ext cx="561352" cy="746729"/>
          </a:xfrm>
          <a:prstGeom prst="rect">
            <a:avLst/>
          </a:prstGeom>
        </p:spPr>
      </p:pic>
      <p:sp>
        <p:nvSpPr>
          <p:cNvPr id="19" name="Foliennummernplatzhalter 6">
            <a:extLst>
              <a:ext uri="{FF2B5EF4-FFF2-40B4-BE49-F238E27FC236}">
                <a16:creationId xmlns:a16="http://schemas.microsoft.com/office/drawing/2014/main" id="{0A177832-E1A5-BC05-2CFB-EE1D5C087AE5}"/>
              </a:ext>
            </a:extLst>
          </p:cNvPr>
          <p:cNvSpPr txBox="1">
            <a:spLocks/>
          </p:cNvSpPr>
          <p:nvPr/>
        </p:nvSpPr>
        <p:spPr bwMode="auto">
          <a:xfrm>
            <a:off x="321809" y="6475678"/>
            <a:ext cx="485069" cy="214684"/>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sz="1100" smtClean="0"/>
              <a:pPr>
                <a:defRPr/>
              </a:pPr>
              <a:t>27</a:t>
            </a:fld>
            <a:endParaRPr lang="en-GB"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ieren 11">
            <a:extLst>
              <a:ext uri="{FF2B5EF4-FFF2-40B4-BE49-F238E27FC236}">
                <a16:creationId xmlns:a16="http://schemas.microsoft.com/office/drawing/2014/main" id="{0C1F7778-8CFD-CCFD-2A38-8A0634120276}"/>
              </a:ext>
            </a:extLst>
          </p:cNvPr>
          <p:cNvGrpSpPr/>
          <p:nvPr/>
        </p:nvGrpSpPr>
        <p:grpSpPr>
          <a:xfrm>
            <a:off x="9929919" y="527695"/>
            <a:ext cx="1719831" cy="1903801"/>
            <a:chOff x="0" y="1760126"/>
            <a:chExt cx="11591924" cy="1216800"/>
          </a:xfrm>
        </p:grpSpPr>
        <p:sp>
          <p:nvSpPr>
            <p:cNvPr id="13" name="Rechteck: abgerundete Ecken 12">
              <a:extLst>
                <a:ext uri="{FF2B5EF4-FFF2-40B4-BE49-F238E27FC236}">
                  <a16:creationId xmlns:a16="http://schemas.microsoft.com/office/drawing/2014/main" id="{09BE8EE6-94E9-5C41-D4F8-AD4F8DA13616}"/>
                </a:ext>
              </a:extLst>
            </p:cNvPr>
            <p:cNvSpPr/>
            <p:nvPr/>
          </p:nvSpPr>
          <p:spPr>
            <a:xfrm>
              <a:off x="0" y="1760126"/>
              <a:ext cx="11591924" cy="12168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e-DE"/>
            </a:p>
          </p:txBody>
        </p:sp>
        <p:sp>
          <p:nvSpPr>
            <p:cNvPr id="14" name="Rechteck: abgerundete Ecken 4">
              <a:extLst>
                <a:ext uri="{FF2B5EF4-FFF2-40B4-BE49-F238E27FC236}">
                  <a16:creationId xmlns:a16="http://schemas.microsoft.com/office/drawing/2014/main" id="{58F6B0B5-4F30-9F80-BCB0-FE4443753E2A}"/>
                </a:ext>
              </a:extLst>
            </p:cNvPr>
            <p:cNvSpPr txBox="1"/>
            <p:nvPr/>
          </p:nvSpPr>
          <p:spPr>
            <a:xfrm>
              <a:off x="59399" y="1819525"/>
              <a:ext cx="11473126"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endParaRPr lang="en-US" sz="5400" kern="1200"/>
            </a:p>
          </p:txBody>
        </p:sp>
      </p:grpSp>
      <p:sp>
        <p:nvSpPr>
          <p:cNvPr id="2" name="Titel 1">
            <a:extLst>
              <a:ext uri="{FF2B5EF4-FFF2-40B4-BE49-F238E27FC236}">
                <a16:creationId xmlns:a16="http://schemas.microsoft.com/office/drawing/2014/main" id="{89687541-6CBC-E876-8810-D2A2963C8DEC}"/>
              </a:ext>
            </a:extLst>
          </p:cNvPr>
          <p:cNvSpPr>
            <a:spLocks noGrp="1"/>
          </p:cNvSpPr>
          <p:nvPr>
            <p:ph type="title"/>
          </p:nvPr>
        </p:nvSpPr>
        <p:spPr/>
        <p:txBody>
          <a:bodyPr/>
          <a:lstStyle/>
          <a:p>
            <a:r>
              <a:rPr lang="de-DE"/>
              <a:t>Key takeaways</a:t>
            </a:r>
          </a:p>
        </p:txBody>
      </p:sp>
      <p:sp>
        <p:nvSpPr>
          <p:cNvPr id="3" name="Inhaltsplatzhalter 2">
            <a:extLst>
              <a:ext uri="{FF2B5EF4-FFF2-40B4-BE49-F238E27FC236}">
                <a16:creationId xmlns:a16="http://schemas.microsoft.com/office/drawing/2014/main" id="{1E0B0159-3281-B4FB-625F-D1A0C0C4A9EF}"/>
              </a:ext>
            </a:extLst>
          </p:cNvPr>
          <p:cNvSpPr>
            <a:spLocks noGrp="1"/>
          </p:cNvSpPr>
          <p:nvPr>
            <p:ph idx="1"/>
          </p:nvPr>
        </p:nvSpPr>
        <p:spPr>
          <a:xfrm>
            <a:off x="300037" y="2133600"/>
            <a:ext cx="8772595" cy="3816350"/>
          </a:xfrm>
        </p:spPr>
        <p:txBody>
          <a:bodyPr/>
          <a:lstStyle/>
          <a:p>
            <a:pPr>
              <a:lnSpc>
                <a:spcPct val="100000"/>
              </a:lnSpc>
            </a:pPr>
            <a:r>
              <a:rPr lang="en-AU" sz="2000"/>
              <a:t>The use of AI Systems and models within the </a:t>
            </a:r>
            <a:r>
              <a:rPr lang="hu-HU" sz="2000"/>
              <a:t>European</a:t>
            </a:r>
            <a:r>
              <a:rPr lang="en-AU" sz="2000"/>
              <a:t> Union is governed - by different </a:t>
            </a:r>
            <a:br>
              <a:rPr lang="en-AU" sz="2000"/>
            </a:br>
            <a:r>
              <a:rPr lang="en-AU" sz="2000"/>
              <a:t>legal frameworks</a:t>
            </a:r>
          </a:p>
          <a:p>
            <a:pPr>
              <a:lnSpc>
                <a:spcPct val="100000"/>
              </a:lnSpc>
            </a:pPr>
            <a:endParaRPr lang="en-AU" sz="2000"/>
          </a:p>
          <a:p>
            <a:pPr>
              <a:lnSpc>
                <a:spcPct val="100000"/>
              </a:lnSpc>
            </a:pPr>
            <a:r>
              <a:rPr lang="en-AU" sz="2000"/>
              <a:t>The </a:t>
            </a:r>
            <a:r>
              <a:rPr lang="en-AU" sz="2000" b="1">
                <a:solidFill>
                  <a:schemeClr val="accent1"/>
                </a:solidFill>
              </a:rPr>
              <a:t>AI Act </a:t>
            </a:r>
            <a:r>
              <a:rPr lang="en-AU" sz="2000"/>
              <a:t>is one of the most relevant regulations</a:t>
            </a:r>
          </a:p>
          <a:p>
            <a:pPr>
              <a:lnSpc>
                <a:spcPct val="100000"/>
              </a:lnSpc>
            </a:pPr>
            <a:endParaRPr lang="en-AU" sz="2000"/>
          </a:p>
          <a:p>
            <a:pPr>
              <a:lnSpc>
                <a:spcPct val="100000"/>
              </a:lnSpc>
            </a:pPr>
            <a:r>
              <a:rPr lang="en-AU" sz="2000"/>
              <a:t>Providers and Deployers of AI should (at least) also be aware of </a:t>
            </a:r>
            <a:r>
              <a:rPr lang="en-AU" sz="2000" b="1">
                <a:solidFill>
                  <a:schemeClr val="accent1"/>
                </a:solidFill>
              </a:rPr>
              <a:t>Data Protection</a:t>
            </a:r>
            <a:r>
              <a:rPr lang="en-AU" sz="2000" b="1"/>
              <a:t> </a:t>
            </a:r>
            <a:r>
              <a:rPr lang="en-AU" sz="2000"/>
              <a:t>and </a:t>
            </a:r>
            <a:r>
              <a:rPr lang="en-AU" sz="2000" b="1">
                <a:solidFill>
                  <a:schemeClr val="accent1"/>
                </a:solidFill>
              </a:rPr>
              <a:t>Copyright</a:t>
            </a:r>
            <a:r>
              <a:rPr lang="en-AU" sz="2000"/>
              <a:t> aspects</a:t>
            </a:r>
          </a:p>
        </p:txBody>
      </p:sp>
      <p:sp>
        <p:nvSpPr>
          <p:cNvPr id="4" name="Fußzeilenplatzhalter 3">
            <a:extLst>
              <a:ext uri="{FF2B5EF4-FFF2-40B4-BE49-F238E27FC236}">
                <a16:creationId xmlns:a16="http://schemas.microsoft.com/office/drawing/2014/main" id="{EC559AAC-8C3B-75F0-BC0F-3C71A55528A3}"/>
              </a:ext>
            </a:extLst>
          </p:cNvPr>
          <p:cNvSpPr>
            <a:spLocks noGrp="1"/>
          </p:cNvSpPr>
          <p:nvPr>
            <p:ph type="ftr" sz="quarter" idx="11"/>
          </p:nvPr>
        </p:nvSpPr>
        <p:spPr/>
        <p:txBody>
          <a:bodyPr/>
          <a:lstStyle/>
          <a:p>
            <a:pPr>
              <a:defRPr/>
            </a:pPr>
            <a:r>
              <a:rPr lang="it-IT"/>
              <a:t>AI Factory Austria AI:AT - PUBLIC</a:t>
            </a:r>
            <a:endParaRPr lang="de-AT"/>
          </a:p>
        </p:txBody>
      </p:sp>
      <p:sp>
        <p:nvSpPr>
          <p:cNvPr id="5" name="Foliennummernplatzhalter 4">
            <a:extLst>
              <a:ext uri="{FF2B5EF4-FFF2-40B4-BE49-F238E27FC236}">
                <a16:creationId xmlns:a16="http://schemas.microsoft.com/office/drawing/2014/main" id="{C5DB3548-0593-AD82-77B5-1469B165F18B}"/>
              </a:ext>
            </a:extLst>
          </p:cNvPr>
          <p:cNvSpPr>
            <a:spLocks noGrp="1"/>
          </p:cNvSpPr>
          <p:nvPr>
            <p:ph type="sldNum" sz="quarter" idx="4"/>
          </p:nvPr>
        </p:nvSpPr>
        <p:spPr/>
        <p:txBody>
          <a:bodyPr/>
          <a:lstStyle/>
          <a:p>
            <a:pPr>
              <a:defRPr/>
            </a:pPr>
            <a:fld id="{3997A191-BD67-4DAB-9F9A-B2ED0E65D1B9}" type="slidenum">
              <a:rPr lang="de-AT" smtClean="0"/>
              <a:t>28</a:t>
            </a:fld>
            <a:endParaRPr lang="de-AT"/>
          </a:p>
        </p:txBody>
      </p:sp>
      <p:pic>
        <p:nvPicPr>
          <p:cNvPr id="11" name="Grafik 10" descr="Glühbirne und Zahnrad mit einfarbiger Füllung">
            <a:extLst>
              <a:ext uri="{FF2B5EF4-FFF2-40B4-BE49-F238E27FC236}">
                <a16:creationId xmlns:a16="http://schemas.microsoft.com/office/drawing/2014/main" id="{433E8D74-8D67-E460-1FF5-EEC2E3F17C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10776" y="667005"/>
            <a:ext cx="1558119" cy="1558119"/>
          </a:xfrm>
          <a:prstGeom prst="rect">
            <a:avLst/>
          </a:prstGeom>
        </p:spPr>
      </p:pic>
      <p:sp>
        <p:nvSpPr>
          <p:cNvPr id="6" name="Foliennummernplatzhalter 6">
            <a:extLst>
              <a:ext uri="{FF2B5EF4-FFF2-40B4-BE49-F238E27FC236}">
                <a16:creationId xmlns:a16="http://schemas.microsoft.com/office/drawing/2014/main" id="{9138732F-9884-8F14-6558-074F4F375159}"/>
              </a:ext>
            </a:extLst>
          </p:cNvPr>
          <p:cNvSpPr txBox="1">
            <a:spLocks/>
          </p:cNvSpPr>
          <p:nvPr/>
        </p:nvSpPr>
        <p:spPr bwMode="auto">
          <a:xfrm>
            <a:off x="325437" y="6407433"/>
            <a:ext cx="428263" cy="277162"/>
          </a:xfrm>
          <a:prstGeom prst="rect">
            <a:avLst/>
          </a:prstGeom>
        </p:spPr>
        <p:txBody>
          <a:bodyPr/>
          <a:ls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sz="1100" smtClean="0"/>
              <a:pPr>
                <a:defRPr/>
              </a:pPr>
              <a:t>28</a:t>
            </a:fld>
            <a:endParaRPr lang="en-GB" sz="1100"/>
          </a:p>
        </p:txBody>
      </p:sp>
    </p:spTree>
    <p:extLst>
      <p:ext uri="{BB962C8B-B14F-4D97-AF65-F5344CB8AC3E}">
        <p14:creationId xmlns:p14="http://schemas.microsoft.com/office/powerpoint/2010/main" val="3880871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C22B84-CF61-157B-F1A8-208F5A0D6381}"/>
              </a:ext>
            </a:extLst>
          </p:cNvPr>
          <p:cNvSpPr>
            <a:spLocks noGrp="1"/>
          </p:cNvSpPr>
          <p:nvPr>
            <p:ph type="title"/>
          </p:nvPr>
        </p:nvSpPr>
        <p:spPr>
          <a:xfrm>
            <a:off x="644235" y="2250970"/>
            <a:ext cx="8207375" cy="1466940"/>
          </a:xfrm>
        </p:spPr>
        <p:txBody>
          <a:bodyPr/>
          <a:lstStyle/>
          <a:p>
            <a:r>
              <a:rPr lang="en-US"/>
              <a:t>Trustworthy AI:</a:t>
            </a:r>
            <a:br>
              <a:rPr lang="en-US"/>
            </a:br>
            <a:r>
              <a:rPr lang="en-US"/>
              <a:t>The role of AI ethics</a:t>
            </a:r>
          </a:p>
        </p:txBody>
      </p:sp>
      <p:sp>
        <p:nvSpPr>
          <p:cNvPr id="4" name="Footer Placeholder 3">
            <a:extLst>
              <a:ext uri="{FF2B5EF4-FFF2-40B4-BE49-F238E27FC236}">
                <a16:creationId xmlns:a16="http://schemas.microsoft.com/office/drawing/2014/main" id="{D39A09B5-3271-C57A-74EC-A5C2C7A01A2A}"/>
              </a:ext>
            </a:extLst>
          </p:cNvPr>
          <p:cNvSpPr>
            <a:spLocks noGrp="1"/>
          </p:cNvSpPr>
          <p:nvPr>
            <p:ph type="ftr" sz="quarter" idx="3"/>
          </p:nvPr>
        </p:nvSpPr>
        <p:spPr/>
        <p:txBody>
          <a:bodyPr/>
          <a:lstStyle/>
          <a:p>
            <a:pPr>
              <a:defRPr/>
            </a:pPr>
            <a:r>
              <a:rPr lang="it-IT"/>
              <a:t>AI Factory Austria AI:AT - PUBLIC</a:t>
            </a:r>
            <a:endParaRPr lang="de-AT"/>
          </a:p>
        </p:txBody>
      </p:sp>
      <p:sp>
        <p:nvSpPr>
          <p:cNvPr id="5" name="Slide Number Placeholder 4">
            <a:extLst>
              <a:ext uri="{FF2B5EF4-FFF2-40B4-BE49-F238E27FC236}">
                <a16:creationId xmlns:a16="http://schemas.microsoft.com/office/drawing/2014/main" id="{C1D5F6D9-149B-9866-4E42-BC36E27000F7}"/>
              </a:ext>
            </a:extLst>
          </p:cNvPr>
          <p:cNvSpPr>
            <a:spLocks noGrp="1"/>
          </p:cNvSpPr>
          <p:nvPr>
            <p:ph type="sldNum" sz="quarter" idx="4"/>
          </p:nvPr>
        </p:nvSpPr>
        <p:spPr/>
        <p:txBody>
          <a:bodyPr/>
          <a:lstStyle/>
          <a:p>
            <a:pPr>
              <a:defRPr/>
            </a:pPr>
            <a:fld id="{3997A191-BD67-4DAB-9F9A-B2ED0E65D1B9}" type="slidenum">
              <a:rPr lang="de-AT" smtClean="0"/>
              <a:t>29</a:t>
            </a:fld>
            <a:endParaRPr lang="de-AT"/>
          </a:p>
        </p:txBody>
      </p:sp>
    </p:spTree>
    <p:extLst>
      <p:ext uri="{BB962C8B-B14F-4D97-AF65-F5344CB8AC3E}">
        <p14:creationId xmlns:p14="http://schemas.microsoft.com/office/powerpoint/2010/main" val="1413102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3EC8F6-59AB-3EFE-0F2F-CEED778AC9EE}"/>
              </a:ext>
            </a:extLst>
          </p:cNvPr>
          <p:cNvSpPr>
            <a:spLocks noGrp="1"/>
          </p:cNvSpPr>
          <p:nvPr>
            <p:ph type="ftr" sz="quarter" idx="11"/>
          </p:nvPr>
        </p:nvSpPr>
        <p:spPr/>
        <p:txBody>
          <a:bodyPr/>
          <a:lstStyle/>
          <a:p>
            <a:pPr>
              <a:defRPr/>
            </a:pPr>
            <a:r>
              <a:rPr lang="it-IT"/>
              <a:t>AI Factory Austria AI:AT - PUBLIC</a:t>
            </a:r>
          </a:p>
        </p:txBody>
      </p:sp>
      <p:sp>
        <p:nvSpPr>
          <p:cNvPr id="4" name="Slide Number Placeholder 3">
            <a:extLst>
              <a:ext uri="{FF2B5EF4-FFF2-40B4-BE49-F238E27FC236}">
                <a16:creationId xmlns:a16="http://schemas.microsoft.com/office/drawing/2014/main" id="{2E49A42A-75FC-4DC1-72EE-38EBC715C78C}"/>
              </a:ext>
            </a:extLst>
          </p:cNvPr>
          <p:cNvSpPr>
            <a:spLocks noGrp="1"/>
          </p:cNvSpPr>
          <p:nvPr>
            <p:ph type="sldNum" sz="quarter" idx="12"/>
          </p:nvPr>
        </p:nvSpPr>
        <p:spPr/>
        <p:txBody>
          <a:bodyPr/>
          <a:lstStyle/>
          <a:p>
            <a:pPr>
              <a:defRPr/>
            </a:pPr>
            <a:fld id="{CE57374C-9EA5-413F-9AB4-C523A85E2A5F}" type="slidenum">
              <a:rPr lang="en-GB" smtClean="0"/>
              <a:t>30</a:t>
            </a:fld>
            <a:endParaRPr lang="en-GB"/>
          </a:p>
        </p:txBody>
      </p:sp>
      <p:sp>
        <p:nvSpPr>
          <p:cNvPr id="11" name="Text Placeholder 10">
            <a:extLst>
              <a:ext uri="{FF2B5EF4-FFF2-40B4-BE49-F238E27FC236}">
                <a16:creationId xmlns:a16="http://schemas.microsoft.com/office/drawing/2014/main" id="{8A838086-D941-07AB-E252-1ABCF9C647BA}"/>
              </a:ext>
            </a:extLst>
          </p:cNvPr>
          <p:cNvSpPr>
            <a:spLocks noGrp="1"/>
          </p:cNvSpPr>
          <p:nvPr>
            <p:ph type="body" sz="quarter" idx="14"/>
          </p:nvPr>
        </p:nvSpPr>
        <p:spPr/>
        <p:txBody>
          <a:bodyPr/>
          <a:lstStyle/>
          <a:p>
            <a:r>
              <a:rPr lang="en-US"/>
              <a:t>Why must AI be “Trustworthy”?</a:t>
            </a:r>
          </a:p>
        </p:txBody>
      </p:sp>
      <p:sp>
        <p:nvSpPr>
          <p:cNvPr id="10" name="Title 9">
            <a:extLst>
              <a:ext uri="{FF2B5EF4-FFF2-40B4-BE49-F238E27FC236}">
                <a16:creationId xmlns:a16="http://schemas.microsoft.com/office/drawing/2014/main" id="{B1689C59-9466-06D2-09B0-F7E13DBB1456}"/>
              </a:ext>
            </a:extLst>
          </p:cNvPr>
          <p:cNvSpPr>
            <a:spLocks noGrp="1"/>
          </p:cNvSpPr>
          <p:nvPr>
            <p:ph type="title"/>
          </p:nvPr>
        </p:nvSpPr>
        <p:spPr/>
        <p:txBody>
          <a:bodyPr/>
          <a:lstStyle/>
          <a:p>
            <a:r>
              <a:rPr lang="en-US"/>
              <a:t>Introduction</a:t>
            </a:r>
          </a:p>
        </p:txBody>
      </p:sp>
      <p:graphicFrame>
        <p:nvGraphicFramePr>
          <p:cNvPr id="14" name="Text Placeholder 11">
            <a:extLst>
              <a:ext uri="{FF2B5EF4-FFF2-40B4-BE49-F238E27FC236}">
                <a16:creationId xmlns:a16="http://schemas.microsoft.com/office/drawing/2014/main" id="{0D9443DA-5791-9D10-7DB0-772029A1EEB7}"/>
              </a:ext>
            </a:extLst>
          </p:cNvPr>
          <p:cNvGraphicFramePr/>
          <p:nvPr>
            <p:extLst>
              <p:ext uri="{D42A27DB-BD31-4B8C-83A1-F6EECF244321}">
                <p14:modId xmlns:p14="http://schemas.microsoft.com/office/powerpoint/2010/main" val="470189057"/>
              </p:ext>
            </p:extLst>
          </p:nvPr>
        </p:nvGraphicFramePr>
        <p:xfrm>
          <a:off x="300038" y="2139950"/>
          <a:ext cx="11591924"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5554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659EE-EF6C-EE1D-FF8E-BADB9A64F2C8}"/>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AE148653-3663-41CD-488C-E62EF4EE7DF8}"/>
              </a:ext>
            </a:extLst>
          </p:cNvPr>
          <p:cNvSpPr>
            <a:spLocks noGrp="1"/>
          </p:cNvSpPr>
          <p:nvPr>
            <p:ph type="ftr" sz="quarter" idx="11"/>
          </p:nvPr>
        </p:nvSpPr>
        <p:spPr/>
        <p:txBody>
          <a:bodyPr/>
          <a:lstStyle/>
          <a:p>
            <a:pPr>
              <a:defRPr/>
            </a:pPr>
            <a:r>
              <a:rPr lang="it-IT"/>
              <a:t>AI Factory Austria AI:AT - PUBLIC</a:t>
            </a:r>
          </a:p>
        </p:txBody>
      </p:sp>
      <p:sp>
        <p:nvSpPr>
          <p:cNvPr id="4" name="Slide Number Placeholder 3">
            <a:extLst>
              <a:ext uri="{FF2B5EF4-FFF2-40B4-BE49-F238E27FC236}">
                <a16:creationId xmlns:a16="http://schemas.microsoft.com/office/drawing/2014/main" id="{253FC40B-422B-FFE9-CECC-28BE74E2A11D}"/>
              </a:ext>
            </a:extLst>
          </p:cNvPr>
          <p:cNvSpPr>
            <a:spLocks noGrp="1"/>
          </p:cNvSpPr>
          <p:nvPr>
            <p:ph type="sldNum" sz="quarter" idx="12"/>
          </p:nvPr>
        </p:nvSpPr>
        <p:spPr/>
        <p:txBody>
          <a:bodyPr/>
          <a:lstStyle/>
          <a:p>
            <a:pPr>
              <a:defRPr/>
            </a:pPr>
            <a:fld id="{CE57374C-9EA5-413F-9AB4-C523A85E2A5F}" type="slidenum">
              <a:rPr lang="en-GB" smtClean="0"/>
              <a:t>31</a:t>
            </a:fld>
            <a:endParaRPr lang="en-GB"/>
          </a:p>
        </p:txBody>
      </p:sp>
      <p:sp>
        <p:nvSpPr>
          <p:cNvPr id="11" name="Text Placeholder 10">
            <a:extLst>
              <a:ext uri="{FF2B5EF4-FFF2-40B4-BE49-F238E27FC236}">
                <a16:creationId xmlns:a16="http://schemas.microsoft.com/office/drawing/2014/main" id="{4430BC1D-2ED1-A07D-B586-057053C08A65}"/>
              </a:ext>
            </a:extLst>
          </p:cNvPr>
          <p:cNvSpPr>
            <a:spLocks noGrp="1"/>
          </p:cNvSpPr>
          <p:nvPr>
            <p:ph type="body" sz="quarter" idx="14"/>
          </p:nvPr>
        </p:nvSpPr>
        <p:spPr/>
        <p:txBody>
          <a:bodyPr/>
          <a:lstStyle/>
          <a:p>
            <a:r>
              <a:rPr lang="en-US"/>
              <a:t>Why must AI be “Trustworthy”?</a:t>
            </a:r>
          </a:p>
        </p:txBody>
      </p:sp>
      <p:sp>
        <p:nvSpPr>
          <p:cNvPr id="10" name="Title 9">
            <a:extLst>
              <a:ext uri="{FF2B5EF4-FFF2-40B4-BE49-F238E27FC236}">
                <a16:creationId xmlns:a16="http://schemas.microsoft.com/office/drawing/2014/main" id="{B8F17003-90EB-081A-224C-5547694A1210}"/>
              </a:ext>
            </a:extLst>
          </p:cNvPr>
          <p:cNvSpPr>
            <a:spLocks noGrp="1"/>
          </p:cNvSpPr>
          <p:nvPr>
            <p:ph type="title"/>
          </p:nvPr>
        </p:nvSpPr>
        <p:spPr/>
        <p:txBody>
          <a:bodyPr/>
          <a:lstStyle/>
          <a:p>
            <a:r>
              <a:rPr lang="en-US"/>
              <a:t>Introduction</a:t>
            </a:r>
          </a:p>
        </p:txBody>
      </p:sp>
      <p:graphicFrame>
        <p:nvGraphicFramePr>
          <p:cNvPr id="14" name="Text Placeholder 11">
            <a:extLst>
              <a:ext uri="{FF2B5EF4-FFF2-40B4-BE49-F238E27FC236}">
                <a16:creationId xmlns:a16="http://schemas.microsoft.com/office/drawing/2014/main" id="{4CC911B3-7859-FE4B-E1DE-CBBB573E4007}"/>
              </a:ext>
            </a:extLst>
          </p:cNvPr>
          <p:cNvGraphicFramePr/>
          <p:nvPr>
            <p:extLst>
              <p:ext uri="{D42A27DB-BD31-4B8C-83A1-F6EECF244321}">
                <p14:modId xmlns:p14="http://schemas.microsoft.com/office/powerpoint/2010/main" val="1519543186"/>
              </p:ext>
            </p:extLst>
          </p:nvPr>
        </p:nvGraphicFramePr>
        <p:xfrm>
          <a:off x="300038" y="2139950"/>
          <a:ext cx="11591924"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5458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BB56120-53CE-423F-F78D-C32E6C01DA43}"/>
              </a:ext>
            </a:extLst>
          </p:cNvPr>
          <p:cNvSpPr>
            <a:spLocks noGrp="1"/>
          </p:cNvSpPr>
          <p:nvPr>
            <p:ph type="ftr" sz="quarter" idx="11"/>
          </p:nvPr>
        </p:nvSpPr>
        <p:spPr/>
        <p:txBody>
          <a:bodyPr/>
          <a:lstStyle/>
          <a:p>
            <a:pPr>
              <a:defRPr/>
            </a:pPr>
            <a:r>
              <a:rPr lang="it-IT"/>
              <a:t>AI Factory Austria AI:AT - PUBLIC</a:t>
            </a:r>
          </a:p>
        </p:txBody>
      </p:sp>
      <p:sp>
        <p:nvSpPr>
          <p:cNvPr id="3" name="Slide Number Placeholder 2">
            <a:extLst>
              <a:ext uri="{FF2B5EF4-FFF2-40B4-BE49-F238E27FC236}">
                <a16:creationId xmlns:a16="http://schemas.microsoft.com/office/drawing/2014/main" id="{75C00F5D-0EAC-BF05-FF60-93C19425E3CD}"/>
              </a:ext>
            </a:extLst>
          </p:cNvPr>
          <p:cNvSpPr>
            <a:spLocks noGrp="1"/>
          </p:cNvSpPr>
          <p:nvPr>
            <p:ph type="sldNum" sz="quarter" idx="12"/>
          </p:nvPr>
        </p:nvSpPr>
        <p:spPr/>
        <p:txBody>
          <a:bodyPr/>
          <a:lstStyle/>
          <a:p>
            <a:pPr>
              <a:defRPr/>
            </a:pPr>
            <a:fld id="{CE57374C-9EA5-413F-9AB4-C523A85E2A5F}" type="slidenum">
              <a:rPr lang="en-GB" smtClean="0"/>
              <a:t>32</a:t>
            </a:fld>
            <a:endParaRPr lang="en-GB"/>
          </a:p>
        </p:txBody>
      </p:sp>
      <p:sp>
        <p:nvSpPr>
          <p:cNvPr id="4" name="Text Placeholder 3">
            <a:extLst>
              <a:ext uri="{FF2B5EF4-FFF2-40B4-BE49-F238E27FC236}">
                <a16:creationId xmlns:a16="http://schemas.microsoft.com/office/drawing/2014/main" id="{8E541C99-55C7-816F-97FC-700A7451AFC6}"/>
              </a:ext>
            </a:extLst>
          </p:cNvPr>
          <p:cNvSpPr>
            <a:spLocks noGrp="1"/>
          </p:cNvSpPr>
          <p:nvPr>
            <p:ph type="body" sz="quarter" idx="14"/>
          </p:nvPr>
        </p:nvSpPr>
        <p:spPr/>
        <p:txBody>
          <a:bodyPr/>
          <a:lstStyle/>
          <a:p>
            <a:r>
              <a:rPr lang="en-US"/>
              <a:t>Developing AI that is…</a:t>
            </a:r>
          </a:p>
        </p:txBody>
      </p:sp>
      <p:sp>
        <p:nvSpPr>
          <p:cNvPr id="6" name="Title 5">
            <a:extLst>
              <a:ext uri="{FF2B5EF4-FFF2-40B4-BE49-F238E27FC236}">
                <a16:creationId xmlns:a16="http://schemas.microsoft.com/office/drawing/2014/main" id="{96BD0F27-1CAB-4C9E-F92E-F95F0A5B402A}"/>
              </a:ext>
            </a:extLst>
          </p:cNvPr>
          <p:cNvSpPr>
            <a:spLocks noGrp="1"/>
          </p:cNvSpPr>
          <p:nvPr>
            <p:ph type="title"/>
          </p:nvPr>
        </p:nvSpPr>
        <p:spPr/>
        <p:txBody>
          <a:bodyPr/>
          <a:lstStyle/>
          <a:p>
            <a:r>
              <a:rPr lang="en-US"/>
              <a:t>Trustworthy AI</a:t>
            </a:r>
          </a:p>
        </p:txBody>
      </p:sp>
      <p:graphicFrame>
        <p:nvGraphicFramePr>
          <p:cNvPr id="10" name="Text Placeholder 4">
            <a:extLst>
              <a:ext uri="{FF2B5EF4-FFF2-40B4-BE49-F238E27FC236}">
                <a16:creationId xmlns:a16="http://schemas.microsoft.com/office/drawing/2014/main" id="{5BDC5C17-5B54-9177-DA76-A868C17FD494}"/>
              </a:ext>
            </a:extLst>
          </p:cNvPr>
          <p:cNvGraphicFramePr/>
          <p:nvPr>
            <p:extLst>
              <p:ext uri="{D42A27DB-BD31-4B8C-83A1-F6EECF244321}">
                <p14:modId xmlns:p14="http://schemas.microsoft.com/office/powerpoint/2010/main" val="155539159"/>
              </p:ext>
            </p:extLst>
          </p:nvPr>
        </p:nvGraphicFramePr>
        <p:xfrm>
          <a:off x="300038" y="2139950"/>
          <a:ext cx="11591924"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6399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342A080-F859-260F-0315-1225A9274211}"/>
            </a:ext>
          </a:extLst>
        </p:cNvPr>
        <p:cNvGrpSpPr/>
        <p:nvPr/>
      </p:nvGrpSpPr>
      <p:grpSpPr bwMode="auto">
        <a:xfrm>
          <a:off x="0" y="0"/>
          <a:ext cx="0" cy="0"/>
          <a:chOff x="0" y="0"/>
          <a:chExt cx="0" cy="0"/>
        </a:xfrm>
      </p:grpSpPr>
      <p:sp>
        <p:nvSpPr>
          <p:cNvPr id="823061929" name="Titel 1">
            <a:extLst>
              <a:ext uri="{FF2B5EF4-FFF2-40B4-BE49-F238E27FC236}">
                <a16:creationId xmlns:a16="http://schemas.microsoft.com/office/drawing/2014/main" id="{FB176330-7D25-B78E-F7AD-8861B3832FA2}"/>
              </a:ext>
            </a:extLst>
          </p:cNvPr>
          <p:cNvSpPr>
            <a:spLocks noGrp="1"/>
          </p:cNvSpPr>
          <p:nvPr>
            <p:ph type="title"/>
          </p:nvPr>
        </p:nvSpPr>
        <p:spPr bwMode="auto">
          <a:xfrm>
            <a:off x="325437" y="296863"/>
            <a:ext cx="9541894" cy="461665"/>
          </a:xfrm>
        </p:spPr>
        <p:txBody>
          <a:bodyPr/>
          <a:lstStyle/>
          <a:p>
            <a:pPr>
              <a:defRPr/>
            </a:pPr>
            <a:r>
              <a:rPr lang="en-GB"/>
              <a:t>Trustworthy AI: A European Strategy</a:t>
            </a:r>
            <a:endParaRPr lang="en-GB">
              <a:ea typeface="Geist"/>
            </a:endParaRPr>
          </a:p>
        </p:txBody>
      </p:sp>
      <p:sp>
        <p:nvSpPr>
          <p:cNvPr id="4" name="TextBox 3">
            <a:extLst>
              <a:ext uri="{FF2B5EF4-FFF2-40B4-BE49-F238E27FC236}">
                <a16:creationId xmlns:a16="http://schemas.microsoft.com/office/drawing/2014/main" id="{8E0BB18D-98B4-B9A6-0E4A-B4A42FB379D2}"/>
              </a:ext>
            </a:extLst>
          </p:cNvPr>
          <p:cNvSpPr txBox="1"/>
          <p:nvPr/>
        </p:nvSpPr>
        <p:spPr>
          <a:xfrm>
            <a:off x="1009934" y="1138131"/>
            <a:ext cx="10420066" cy="187743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b="1">
                <a:solidFill>
                  <a:schemeClr val="accent1"/>
                </a:solidFill>
              </a:rPr>
              <a:t>Trustworthy AI is in the EU context</a:t>
            </a:r>
          </a:p>
          <a:p>
            <a:pPr marL="285750" indent="-285750">
              <a:buFont typeface="Arial" panose="020B0604020202020204" pitchFamily="34" charset="0"/>
              <a:buChar char="•"/>
            </a:pPr>
            <a:r>
              <a:rPr lang="en-GB" sz="1600"/>
              <a:t>a governance approach</a:t>
            </a:r>
          </a:p>
          <a:p>
            <a:pPr marL="285750" indent="-285750">
              <a:buFont typeface="Arial" panose="020B0604020202020204" pitchFamily="34" charset="0"/>
              <a:buChar char="•"/>
            </a:pPr>
            <a:r>
              <a:rPr lang="en-GB" sz="1600"/>
              <a:t>an innovation policy strategy </a:t>
            </a:r>
          </a:p>
          <a:p>
            <a:pPr marL="285750" indent="-285750">
              <a:buFont typeface="Arial" panose="020B0604020202020204" pitchFamily="34" charset="0"/>
              <a:buChar char="•"/>
            </a:pPr>
            <a:r>
              <a:rPr lang="en-GB" sz="1600"/>
              <a:t>a way of translating &amp; institutionalising democratic &amp; public-interest goals into the development, deployment, &amp; governance of AI</a:t>
            </a:r>
          </a:p>
          <a:p>
            <a:pPr marL="285750" indent="-285750">
              <a:buFont typeface="Arial" panose="020B0604020202020204" pitchFamily="34" charset="0"/>
              <a:buChar char="•"/>
            </a:pPr>
            <a:r>
              <a:rPr lang="en-GB" sz="1600"/>
              <a:t>a way to retain the capacity to shape the conditions under which AI is developed, deployed, and governed</a:t>
            </a:r>
          </a:p>
          <a:p>
            <a:pPr marL="285750" indent="-285750">
              <a:buFont typeface="Arial" panose="020B0604020202020204" pitchFamily="34" charset="0"/>
              <a:buChar char="•"/>
            </a:pPr>
            <a:r>
              <a:rPr lang="en-GB" sz="1600"/>
              <a:t>a way to retain societal &amp; democratic agency over increasingly powerful and infrastructure-shaping AI systems</a:t>
            </a:r>
          </a:p>
        </p:txBody>
      </p:sp>
      <p:grpSp>
        <p:nvGrpSpPr>
          <p:cNvPr id="2" name="Group 1">
            <a:extLst>
              <a:ext uri="{FF2B5EF4-FFF2-40B4-BE49-F238E27FC236}">
                <a16:creationId xmlns:a16="http://schemas.microsoft.com/office/drawing/2014/main" id="{AA5E67CD-F0E1-8418-00C2-C89DC1F30EE4}"/>
              </a:ext>
            </a:extLst>
          </p:cNvPr>
          <p:cNvGrpSpPr/>
          <p:nvPr/>
        </p:nvGrpSpPr>
        <p:grpSpPr>
          <a:xfrm>
            <a:off x="1009934" y="3582228"/>
            <a:ext cx="3018860" cy="2475672"/>
            <a:chOff x="1013030" y="3258378"/>
            <a:chExt cx="3018860" cy="3081006"/>
          </a:xfrm>
        </p:grpSpPr>
        <p:sp>
          <p:nvSpPr>
            <p:cNvPr id="13" name="Freeform: Shape 12">
              <a:extLst>
                <a:ext uri="{FF2B5EF4-FFF2-40B4-BE49-F238E27FC236}">
                  <a16:creationId xmlns:a16="http://schemas.microsoft.com/office/drawing/2014/main" id="{B2F73EDD-C877-D0E7-B54D-63C22C3482B3}"/>
                </a:ext>
              </a:extLst>
            </p:cNvPr>
            <p:cNvSpPr/>
            <p:nvPr/>
          </p:nvSpPr>
          <p:spPr>
            <a:xfrm>
              <a:off x="1013030" y="3258378"/>
              <a:ext cx="3018860" cy="1207544"/>
            </a:xfrm>
            <a:custGeom>
              <a:avLst/>
              <a:gdLst>
                <a:gd name="connsiteX0" fmla="*/ 0 w 3018860"/>
                <a:gd name="connsiteY0" fmla="*/ 0 h 1207544"/>
                <a:gd name="connsiteX1" fmla="*/ 3018860 w 3018860"/>
                <a:gd name="connsiteY1" fmla="*/ 0 h 1207544"/>
                <a:gd name="connsiteX2" fmla="*/ 3018860 w 3018860"/>
                <a:gd name="connsiteY2" fmla="*/ 1207544 h 1207544"/>
                <a:gd name="connsiteX3" fmla="*/ 0 w 3018860"/>
                <a:gd name="connsiteY3" fmla="*/ 1207544 h 1207544"/>
                <a:gd name="connsiteX4" fmla="*/ 0 w 3018860"/>
                <a:gd name="connsiteY4" fmla="*/ 0 h 1207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207544">
                  <a:moveTo>
                    <a:pt x="0" y="0"/>
                  </a:moveTo>
                  <a:lnTo>
                    <a:pt x="3018860" y="0"/>
                  </a:lnTo>
                  <a:lnTo>
                    <a:pt x="3018860" y="1207544"/>
                  </a:lnTo>
                  <a:lnTo>
                    <a:pt x="0" y="1207544"/>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Trustworthy AI translates public values into:</a:t>
              </a:r>
            </a:p>
          </p:txBody>
        </p:sp>
        <p:sp>
          <p:nvSpPr>
            <p:cNvPr id="14" name="Freeform: Shape 13">
              <a:extLst>
                <a:ext uri="{FF2B5EF4-FFF2-40B4-BE49-F238E27FC236}">
                  <a16:creationId xmlns:a16="http://schemas.microsoft.com/office/drawing/2014/main" id="{3505217B-0191-33B1-AC10-7331DF322FDF}"/>
                </a:ext>
              </a:extLst>
            </p:cNvPr>
            <p:cNvSpPr/>
            <p:nvPr/>
          </p:nvSpPr>
          <p:spPr>
            <a:xfrm>
              <a:off x="1013030" y="4465922"/>
              <a:ext cx="3018860" cy="1873462"/>
            </a:xfrm>
            <a:custGeom>
              <a:avLst/>
              <a:gdLst>
                <a:gd name="connsiteX0" fmla="*/ 0 w 3018860"/>
                <a:gd name="connsiteY0" fmla="*/ 0 h 1873462"/>
                <a:gd name="connsiteX1" fmla="*/ 3018860 w 3018860"/>
                <a:gd name="connsiteY1" fmla="*/ 0 h 1873462"/>
                <a:gd name="connsiteX2" fmla="*/ 3018860 w 3018860"/>
                <a:gd name="connsiteY2" fmla="*/ 1873462 h 1873462"/>
                <a:gd name="connsiteX3" fmla="*/ 0 w 3018860"/>
                <a:gd name="connsiteY3" fmla="*/ 1873462 h 1873462"/>
                <a:gd name="connsiteX4" fmla="*/ 0 w 3018860"/>
                <a:gd name="connsiteY4" fmla="*/ 0 h 1873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873462">
                  <a:moveTo>
                    <a:pt x="0" y="0"/>
                  </a:moveTo>
                  <a:lnTo>
                    <a:pt x="3018860" y="0"/>
                  </a:lnTo>
                  <a:lnTo>
                    <a:pt x="3018860" y="1873462"/>
                  </a:lnTo>
                  <a:lnTo>
                    <a:pt x="0" y="1873462"/>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defTabSz="711200">
                <a:lnSpc>
                  <a:spcPct val="90000"/>
                </a:lnSpc>
                <a:spcBef>
                  <a:spcPct val="0"/>
                </a:spcBef>
                <a:spcAft>
                  <a:spcPct val="15000"/>
                </a:spcAft>
                <a:buChar char="•"/>
              </a:pPr>
              <a:r>
                <a:rPr lang="en-GB" sz="1600" kern="1200"/>
                <a:t>technical design choices</a:t>
              </a:r>
              <a:endParaRPr lang="en-GB" sz="1600"/>
            </a:p>
            <a:p>
              <a:pPr marL="171450" lvl="1" indent="-171450" defTabSz="711200">
                <a:lnSpc>
                  <a:spcPct val="90000"/>
                </a:lnSpc>
                <a:spcBef>
                  <a:spcPct val="0"/>
                </a:spcBef>
                <a:spcAft>
                  <a:spcPct val="15000"/>
                </a:spcAft>
                <a:buChar char="•"/>
              </a:pPr>
              <a:r>
                <a:rPr lang="en-GB" sz="1600" kern="1200"/>
                <a:t>AI Architecture
development practices
</a:t>
              </a:r>
              <a:r>
                <a:rPr lang="en-GB" sz="1600"/>
                <a:t>organisational responsibilities</a:t>
              </a:r>
            </a:p>
          </p:txBody>
        </p:sp>
      </p:grpSp>
      <p:grpSp>
        <p:nvGrpSpPr>
          <p:cNvPr id="5" name="Group 4">
            <a:extLst>
              <a:ext uri="{FF2B5EF4-FFF2-40B4-BE49-F238E27FC236}">
                <a16:creationId xmlns:a16="http://schemas.microsoft.com/office/drawing/2014/main" id="{38818DC1-3DC0-232E-5067-C2ACFB202795}"/>
              </a:ext>
            </a:extLst>
          </p:cNvPr>
          <p:cNvGrpSpPr/>
          <p:nvPr/>
        </p:nvGrpSpPr>
        <p:grpSpPr>
          <a:xfrm>
            <a:off x="4451435" y="3582228"/>
            <a:ext cx="3018860" cy="2475672"/>
            <a:chOff x="4454531" y="3258378"/>
            <a:chExt cx="3018860" cy="3081006"/>
          </a:xfrm>
        </p:grpSpPr>
        <p:sp>
          <p:nvSpPr>
            <p:cNvPr id="15" name="Freeform: Shape 14">
              <a:extLst>
                <a:ext uri="{FF2B5EF4-FFF2-40B4-BE49-F238E27FC236}">
                  <a16:creationId xmlns:a16="http://schemas.microsoft.com/office/drawing/2014/main" id="{C6D47A55-3628-8B27-9815-16CC79A9501A}"/>
                </a:ext>
              </a:extLst>
            </p:cNvPr>
            <p:cNvSpPr/>
            <p:nvPr/>
          </p:nvSpPr>
          <p:spPr>
            <a:xfrm>
              <a:off x="4454531" y="3258378"/>
              <a:ext cx="3018860" cy="1207544"/>
            </a:xfrm>
            <a:custGeom>
              <a:avLst/>
              <a:gdLst>
                <a:gd name="connsiteX0" fmla="*/ 0 w 3018860"/>
                <a:gd name="connsiteY0" fmla="*/ 0 h 1207544"/>
                <a:gd name="connsiteX1" fmla="*/ 3018860 w 3018860"/>
                <a:gd name="connsiteY1" fmla="*/ 0 h 1207544"/>
                <a:gd name="connsiteX2" fmla="*/ 3018860 w 3018860"/>
                <a:gd name="connsiteY2" fmla="*/ 1207544 h 1207544"/>
                <a:gd name="connsiteX3" fmla="*/ 0 w 3018860"/>
                <a:gd name="connsiteY3" fmla="*/ 1207544 h 1207544"/>
                <a:gd name="connsiteX4" fmla="*/ 0 w 3018860"/>
                <a:gd name="connsiteY4" fmla="*/ 0 h 1207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207544">
                  <a:moveTo>
                    <a:pt x="0" y="0"/>
                  </a:moveTo>
                  <a:lnTo>
                    <a:pt x="3018860" y="0"/>
                  </a:lnTo>
                  <a:lnTo>
                    <a:pt x="3018860" y="1207544"/>
                  </a:lnTo>
                  <a:lnTo>
                    <a:pt x="0" y="1207544"/>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kern="1200"/>
                <a:t>Trustworthy AI concerns:</a:t>
              </a:r>
            </a:p>
          </p:txBody>
        </p:sp>
        <p:sp>
          <p:nvSpPr>
            <p:cNvPr id="16" name="Freeform: Shape 15">
              <a:extLst>
                <a:ext uri="{FF2B5EF4-FFF2-40B4-BE49-F238E27FC236}">
                  <a16:creationId xmlns:a16="http://schemas.microsoft.com/office/drawing/2014/main" id="{0455B019-A93A-D185-22C6-82E48DDD5D31}"/>
                </a:ext>
              </a:extLst>
            </p:cNvPr>
            <p:cNvSpPr/>
            <p:nvPr/>
          </p:nvSpPr>
          <p:spPr>
            <a:xfrm>
              <a:off x="4454531" y="4465922"/>
              <a:ext cx="3018860" cy="1873462"/>
            </a:xfrm>
            <a:custGeom>
              <a:avLst/>
              <a:gdLst>
                <a:gd name="connsiteX0" fmla="*/ 0 w 3018860"/>
                <a:gd name="connsiteY0" fmla="*/ 0 h 1873462"/>
                <a:gd name="connsiteX1" fmla="*/ 3018860 w 3018860"/>
                <a:gd name="connsiteY1" fmla="*/ 0 h 1873462"/>
                <a:gd name="connsiteX2" fmla="*/ 3018860 w 3018860"/>
                <a:gd name="connsiteY2" fmla="*/ 1873462 h 1873462"/>
                <a:gd name="connsiteX3" fmla="*/ 0 w 3018860"/>
                <a:gd name="connsiteY3" fmla="*/ 1873462 h 1873462"/>
                <a:gd name="connsiteX4" fmla="*/ 0 w 3018860"/>
                <a:gd name="connsiteY4" fmla="*/ 0 h 1873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873462">
                  <a:moveTo>
                    <a:pt x="0" y="0"/>
                  </a:moveTo>
                  <a:lnTo>
                    <a:pt x="3018860" y="0"/>
                  </a:lnTo>
                  <a:lnTo>
                    <a:pt x="3018860" y="1873462"/>
                  </a:lnTo>
                  <a:lnTo>
                    <a:pt x="0" y="1873462"/>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the entire AI lifecycle
the actors involved
the infrastructures used
and the institutional contexts in which AI systems operate</a:t>
              </a:r>
              <a:endParaRPr lang="en-US" sz="1600" kern="1200"/>
            </a:p>
          </p:txBody>
        </p:sp>
      </p:grpSp>
      <p:grpSp>
        <p:nvGrpSpPr>
          <p:cNvPr id="6" name="Group 5">
            <a:extLst>
              <a:ext uri="{FF2B5EF4-FFF2-40B4-BE49-F238E27FC236}">
                <a16:creationId xmlns:a16="http://schemas.microsoft.com/office/drawing/2014/main" id="{9B480832-0D84-0DF1-A7FE-EC0F879E9F95}"/>
              </a:ext>
            </a:extLst>
          </p:cNvPr>
          <p:cNvGrpSpPr/>
          <p:nvPr/>
        </p:nvGrpSpPr>
        <p:grpSpPr>
          <a:xfrm>
            <a:off x="7892936" y="3582228"/>
            <a:ext cx="3018860" cy="2475672"/>
            <a:chOff x="7896032" y="3258378"/>
            <a:chExt cx="3018860" cy="3081006"/>
          </a:xfrm>
        </p:grpSpPr>
        <p:sp>
          <p:nvSpPr>
            <p:cNvPr id="17" name="Freeform: Shape 16">
              <a:extLst>
                <a:ext uri="{FF2B5EF4-FFF2-40B4-BE49-F238E27FC236}">
                  <a16:creationId xmlns:a16="http://schemas.microsoft.com/office/drawing/2014/main" id="{DA8760F6-017D-2172-FF93-6983CDB1B7C9}"/>
                </a:ext>
              </a:extLst>
            </p:cNvPr>
            <p:cNvSpPr/>
            <p:nvPr/>
          </p:nvSpPr>
          <p:spPr>
            <a:xfrm>
              <a:off x="7896032" y="3258378"/>
              <a:ext cx="3018860" cy="1207544"/>
            </a:xfrm>
            <a:custGeom>
              <a:avLst/>
              <a:gdLst>
                <a:gd name="connsiteX0" fmla="*/ 0 w 3018860"/>
                <a:gd name="connsiteY0" fmla="*/ 0 h 1207544"/>
                <a:gd name="connsiteX1" fmla="*/ 3018860 w 3018860"/>
                <a:gd name="connsiteY1" fmla="*/ 0 h 1207544"/>
                <a:gd name="connsiteX2" fmla="*/ 3018860 w 3018860"/>
                <a:gd name="connsiteY2" fmla="*/ 1207544 h 1207544"/>
                <a:gd name="connsiteX3" fmla="*/ 0 w 3018860"/>
                <a:gd name="connsiteY3" fmla="*/ 1207544 h 1207544"/>
                <a:gd name="connsiteX4" fmla="*/ 0 w 3018860"/>
                <a:gd name="connsiteY4" fmla="*/ 0 h 1207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207544">
                  <a:moveTo>
                    <a:pt x="0" y="0"/>
                  </a:moveTo>
                  <a:lnTo>
                    <a:pt x="3018860" y="0"/>
                  </a:lnTo>
                  <a:lnTo>
                    <a:pt x="3018860" y="1207544"/>
                  </a:lnTo>
                  <a:lnTo>
                    <a:pt x="0" y="1207544"/>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kern="1200"/>
                <a:t>Trustworthy AI connects:</a:t>
              </a:r>
            </a:p>
          </p:txBody>
        </p:sp>
        <p:sp>
          <p:nvSpPr>
            <p:cNvPr id="18" name="Freeform: Shape 17">
              <a:extLst>
                <a:ext uri="{FF2B5EF4-FFF2-40B4-BE49-F238E27FC236}">
                  <a16:creationId xmlns:a16="http://schemas.microsoft.com/office/drawing/2014/main" id="{E34447F6-B37D-543D-8BDC-5E922D41F5FF}"/>
                </a:ext>
              </a:extLst>
            </p:cNvPr>
            <p:cNvSpPr/>
            <p:nvPr/>
          </p:nvSpPr>
          <p:spPr>
            <a:xfrm>
              <a:off x="7896032" y="4465922"/>
              <a:ext cx="3018860" cy="1873462"/>
            </a:xfrm>
            <a:custGeom>
              <a:avLst/>
              <a:gdLst>
                <a:gd name="connsiteX0" fmla="*/ 0 w 3018860"/>
                <a:gd name="connsiteY0" fmla="*/ 0 h 1873462"/>
                <a:gd name="connsiteX1" fmla="*/ 3018860 w 3018860"/>
                <a:gd name="connsiteY1" fmla="*/ 0 h 1873462"/>
                <a:gd name="connsiteX2" fmla="*/ 3018860 w 3018860"/>
                <a:gd name="connsiteY2" fmla="*/ 1873462 h 1873462"/>
                <a:gd name="connsiteX3" fmla="*/ 0 w 3018860"/>
                <a:gd name="connsiteY3" fmla="*/ 1873462 h 1873462"/>
                <a:gd name="connsiteX4" fmla="*/ 0 w 3018860"/>
                <a:gd name="connsiteY4" fmla="*/ 0 h 1873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860" h="1873462">
                  <a:moveTo>
                    <a:pt x="0" y="0"/>
                  </a:moveTo>
                  <a:lnTo>
                    <a:pt x="3018860" y="0"/>
                  </a:lnTo>
                  <a:lnTo>
                    <a:pt x="3018860" y="1873462"/>
                  </a:lnTo>
                  <a:lnTo>
                    <a:pt x="0" y="1873462"/>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kern="1200"/>
                <a:t>technological innovation
regulation
ethics
governance
and societal legitimacy</a:t>
              </a:r>
              <a:endParaRPr lang="en-US" sz="1600" kern="1200"/>
            </a:p>
          </p:txBody>
        </p:sp>
      </p:grpSp>
      <p:sp>
        <p:nvSpPr>
          <p:cNvPr id="3" name="Footer Placeholder 2">
            <a:extLst>
              <a:ext uri="{FF2B5EF4-FFF2-40B4-BE49-F238E27FC236}">
                <a16:creationId xmlns:a16="http://schemas.microsoft.com/office/drawing/2014/main" id="{A8164BDE-7CD0-7113-F4BA-D6E08D70793E}"/>
              </a:ext>
            </a:extLst>
          </p:cNvPr>
          <p:cNvSpPr>
            <a:spLocks noGrp="1"/>
          </p:cNvSpPr>
          <p:nvPr>
            <p:ph type="ftr" sz="quarter" idx="11"/>
          </p:nvPr>
        </p:nvSpPr>
        <p:spPr/>
        <p:txBody>
          <a:bodyPr/>
          <a:lstStyle/>
          <a:p>
            <a:pPr>
              <a:defRPr/>
            </a:pPr>
            <a:r>
              <a:rPr lang="it-IT"/>
              <a:t>AI Factory Austria AI:AT - PUBLIC</a:t>
            </a:r>
          </a:p>
        </p:txBody>
      </p:sp>
      <p:sp>
        <p:nvSpPr>
          <p:cNvPr id="7" name="Slide Number Placeholder 6">
            <a:extLst>
              <a:ext uri="{FF2B5EF4-FFF2-40B4-BE49-F238E27FC236}">
                <a16:creationId xmlns:a16="http://schemas.microsoft.com/office/drawing/2014/main" id="{C760BE86-852F-A32B-750F-B99E846B041E}"/>
              </a:ext>
            </a:extLst>
          </p:cNvPr>
          <p:cNvSpPr>
            <a:spLocks noGrp="1"/>
          </p:cNvSpPr>
          <p:nvPr>
            <p:ph type="sldNum" sz="quarter" idx="12"/>
          </p:nvPr>
        </p:nvSpPr>
        <p:spPr/>
        <p:txBody>
          <a:bodyPr/>
          <a:lstStyle/>
          <a:p>
            <a:pPr>
              <a:defRPr/>
            </a:pPr>
            <a:fld id="{CE57374C-9EA5-413F-9AB4-C523A85E2A5F}" type="slidenum">
              <a:rPr lang="en-GB" smtClean="0"/>
              <a:t>33</a:t>
            </a:fld>
            <a:endParaRPr lang="en-GB"/>
          </a:p>
        </p:txBody>
      </p:sp>
    </p:spTree>
    <p:extLst>
      <p:ext uri="{BB962C8B-B14F-4D97-AF65-F5344CB8AC3E}">
        <p14:creationId xmlns:p14="http://schemas.microsoft.com/office/powerpoint/2010/main" val="46811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55AC73E2-05B6-5676-CA29-508F9CD024A5}"/>
              </a:ext>
            </a:extLst>
          </p:cNvPr>
          <p:cNvSpPr>
            <a:spLocks noGrp="1"/>
          </p:cNvSpPr>
          <p:nvPr>
            <p:ph type="ftr" sz="quarter" idx="11"/>
          </p:nvPr>
        </p:nvSpPr>
        <p:spPr/>
        <p:txBody>
          <a:bodyPr/>
          <a:lstStyle/>
          <a:p>
            <a:pPr>
              <a:defRPr/>
            </a:pPr>
            <a:r>
              <a:rPr lang="it-IT"/>
              <a:t>AI Factory Austria AI:AT - PUBLIC</a:t>
            </a:r>
          </a:p>
        </p:txBody>
      </p:sp>
      <p:sp>
        <p:nvSpPr>
          <p:cNvPr id="3" name="Foliennummernplatzhalter 2">
            <a:extLst>
              <a:ext uri="{FF2B5EF4-FFF2-40B4-BE49-F238E27FC236}">
                <a16:creationId xmlns:a16="http://schemas.microsoft.com/office/drawing/2014/main" id="{3A8BBD15-D147-E80A-7A57-E440B2375CD4}"/>
              </a:ext>
            </a:extLst>
          </p:cNvPr>
          <p:cNvSpPr>
            <a:spLocks noGrp="1"/>
          </p:cNvSpPr>
          <p:nvPr>
            <p:ph type="sldNum" sz="quarter" idx="12"/>
          </p:nvPr>
        </p:nvSpPr>
        <p:spPr/>
        <p:txBody>
          <a:bodyPr/>
          <a:lstStyle/>
          <a:p>
            <a:pPr>
              <a:defRPr/>
            </a:pPr>
            <a:fld id="{CE57374C-9EA5-413F-9AB4-C523A85E2A5F}" type="slidenum">
              <a:rPr lang="en-GB" smtClean="0"/>
              <a:t>34</a:t>
            </a:fld>
            <a:endParaRPr lang="en-GB"/>
          </a:p>
        </p:txBody>
      </p:sp>
      <p:sp>
        <p:nvSpPr>
          <p:cNvPr id="5" name="Textplatzhalter 4">
            <a:extLst>
              <a:ext uri="{FF2B5EF4-FFF2-40B4-BE49-F238E27FC236}">
                <a16:creationId xmlns:a16="http://schemas.microsoft.com/office/drawing/2014/main" id="{0D52B2DE-8D8E-4C9C-31BA-D071E864918F}"/>
              </a:ext>
            </a:extLst>
          </p:cNvPr>
          <p:cNvSpPr>
            <a:spLocks noGrp="1"/>
          </p:cNvSpPr>
          <p:nvPr>
            <p:ph type="body" sz="quarter" idx="19"/>
          </p:nvPr>
        </p:nvSpPr>
        <p:spPr>
          <a:xfrm>
            <a:off x="946110" y="1220193"/>
            <a:ext cx="9852653" cy="5025594"/>
          </a:xfrm>
        </p:spPr>
        <p:txBody>
          <a:bodyPr/>
          <a:lstStyle/>
          <a:p>
            <a:pPr marL="0" indent="0">
              <a:lnSpc>
                <a:spcPct val="100000"/>
              </a:lnSpc>
              <a:buNone/>
            </a:pPr>
            <a:endParaRPr lang="en-US" sz="2000">
              <a:latin typeface="+mn-lt"/>
            </a:endParaRPr>
          </a:p>
          <a:p>
            <a:pPr marL="0" indent="0" algn="ctr">
              <a:lnSpc>
                <a:spcPct val="100000"/>
              </a:lnSpc>
              <a:buNone/>
            </a:pPr>
            <a:endParaRPr lang="en-US" sz="2000" i="1">
              <a:latin typeface="+mn-lt"/>
            </a:endParaRPr>
          </a:p>
          <a:p>
            <a:pPr marL="0" indent="0" algn="ctr">
              <a:lnSpc>
                <a:spcPct val="100000"/>
              </a:lnSpc>
              <a:buNone/>
            </a:pPr>
            <a:r>
              <a:rPr lang="en-US" sz="1900" i="1">
                <a:latin typeface="+mn-lt"/>
              </a:rPr>
              <a:t>“Artificial intelligence should treat all people fairly, empower everyone, perform reliably and safely, be understandable, be secure and respect privacy, and have algorithmic accountability. It should be aligned with existing human values, be explainable, be fair, and respect user data rights. It should be used for socially beneficial purposes and always remain under meaningful human control.” </a:t>
            </a:r>
          </a:p>
          <a:p>
            <a:pPr marL="0" indent="0" algn="ctr">
              <a:lnSpc>
                <a:spcPct val="100000"/>
              </a:lnSpc>
              <a:buNone/>
            </a:pPr>
            <a:r>
              <a:rPr lang="en-US" sz="1900">
                <a:latin typeface="+mn-lt"/>
              </a:rPr>
              <a:t> Tom Chatfield (2020). There’s No Such Thing As Ethical AI.</a:t>
            </a:r>
          </a:p>
          <a:p>
            <a:pPr marL="0" indent="0">
              <a:lnSpc>
                <a:spcPct val="100000"/>
              </a:lnSpc>
              <a:buNone/>
            </a:pPr>
            <a:endParaRPr lang="en-US" sz="1900">
              <a:latin typeface="+mn-lt"/>
            </a:endParaRPr>
          </a:p>
          <a:p>
            <a:pPr marL="0" indent="0">
              <a:lnSpc>
                <a:spcPct val="100000"/>
              </a:lnSpc>
              <a:buNone/>
            </a:pPr>
            <a:endParaRPr lang="en-US" sz="1900" b="1">
              <a:latin typeface="+mn-lt"/>
            </a:endParaRPr>
          </a:p>
          <a:p>
            <a:pPr marL="0" indent="0">
              <a:lnSpc>
                <a:spcPct val="100000"/>
              </a:lnSpc>
              <a:buNone/>
            </a:pPr>
            <a:r>
              <a:rPr lang="en-US" sz="1900" b="1">
                <a:latin typeface="+mn-lt"/>
              </a:rPr>
              <a:t>AI ethics refers to moral principles and values that should guide the development and use of AI systems.</a:t>
            </a:r>
            <a:endParaRPr lang="en-US" sz="1900"/>
          </a:p>
          <a:p>
            <a:endParaRPr lang="de-DE"/>
          </a:p>
        </p:txBody>
      </p:sp>
      <p:sp>
        <p:nvSpPr>
          <p:cNvPr id="6" name="Titel 5">
            <a:extLst>
              <a:ext uri="{FF2B5EF4-FFF2-40B4-BE49-F238E27FC236}">
                <a16:creationId xmlns:a16="http://schemas.microsoft.com/office/drawing/2014/main" id="{EA413FCD-9CAF-AB6C-3F99-3736EAD5A126}"/>
              </a:ext>
            </a:extLst>
          </p:cNvPr>
          <p:cNvSpPr>
            <a:spLocks noGrp="1"/>
          </p:cNvSpPr>
          <p:nvPr>
            <p:ph type="title"/>
          </p:nvPr>
        </p:nvSpPr>
        <p:spPr>
          <a:xfrm>
            <a:off x="325438" y="296863"/>
            <a:ext cx="11566524" cy="461665"/>
          </a:xfrm>
        </p:spPr>
        <p:txBody>
          <a:bodyPr/>
          <a:lstStyle/>
          <a:p>
            <a:r>
              <a:rPr lang="en-US"/>
              <a:t>Through a human-centered approach to AI</a:t>
            </a:r>
            <a:endParaRPr lang="de-DE"/>
          </a:p>
        </p:txBody>
      </p:sp>
    </p:spTree>
    <p:extLst>
      <p:ext uri="{BB962C8B-B14F-4D97-AF65-F5344CB8AC3E}">
        <p14:creationId xmlns:p14="http://schemas.microsoft.com/office/powerpoint/2010/main" val="2327735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95C912-485D-DD89-04A9-CDA4A7657B79}"/>
              </a:ext>
            </a:extLst>
          </p:cNvPr>
          <p:cNvSpPr>
            <a:spLocks noGrp="1"/>
          </p:cNvSpPr>
          <p:nvPr>
            <p:ph type="ftr" sz="quarter" idx="11"/>
          </p:nvPr>
        </p:nvSpPr>
        <p:spPr/>
        <p:txBody>
          <a:bodyPr/>
          <a:lstStyle/>
          <a:p>
            <a:pPr>
              <a:defRPr/>
            </a:pPr>
            <a:r>
              <a:rPr lang="it-IT"/>
              <a:t>AI Factory Austria AI:AT - PUBLIC</a:t>
            </a:r>
          </a:p>
        </p:txBody>
      </p:sp>
      <p:sp>
        <p:nvSpPr>
          <p:cNvPr id="3" name="Slide Number Placeholder 2">
            <a:extLst>
              <a:ext uri="{FF2B5EF4-FFF2-40B4-BE49-F238E27FC236}">
                <a16:creationId xmlns:a16="http://schemas.microsoft.com/office/drawing/2014/main" id="{FE177CD6-D164-4197-3FB7-5DA29828CE4D}"/>
              </a:ext>
            </a:extLst>
          </p:cNvPr>
          <p:cNvSpPr>
            <a:spLocks noGrp="1"/>
          </p:cNvSpPr>
          <p:nvPr>
            <p:ph type="sldNum" sz="quarter" idx="12"/>
          </p:nvPr>
        </p:nvSpPr>
        <p:spPr/>
        <p:txBody>
          <a:bodyPr/>
          <a:lstStyle/>
          <a:p>
            <a:pPr>
              <a:defRPr/>
            </a:pPr>
            <a:fld id="{CE57374C-9EA5-413F-9AB4-C523A85E2A5F}" type="slidenum">
              <a:rPr lang="en-GB" smtClean="0"/>
              <a:t>35</a:t>
            </a:fld>
            <a:endParaRPr lang="en-GB"/>
          </a:p>
        </p:txBody>
      </p:sp>
      <p:sp>
        <p:nvSpPr>
          <p:cNvPr id="6" name="Title 5">
            <a:extLst>
              <a:ext uri="{FF2B5EF4-FFF2-40B4-BE49-F238E27FC236}">
                <a16:creationId xmlns:a16="http://schemas.microsoft.com/office/drawing/2014/main" id="{C898FD53-BCD6-C9C6-FA70-0441295168DB}"/>
              </a:ext>
            </a:extLst>
          </p:cNvPr>
          <p:cNvSpPr>
            <a:spLocks noGrp="1"/>
          </p:cNvSpPr>
          <p:nvPr>
            <p:ph type="title"/>
          </p:nvPr>
        </p:nvSpPr>
        <p:spPr/>
        <p:txBody>
          <a:bodyPr/>
          <a:lstStyle/>
          <a:p>
            <a:r>
              <a:rPr lang="en-GB"/>
              <a:t>The fundamental role of ethics in decision-making in AI</a:t>
            </a:r>
            <a:endParaRPr lang="en-US"/>
          </a:p>
        </p:txBody>
      </p:sp>
      <p:sp>
        <p:nvSpPr>
          <p:cNvPr id="5" name="Text Placeholder 4">
            <a:extLst>
              <a:ext uri="{FF2B5EF4-FFF2-40B4-BE49-F238E27FC236}">
                <a16:creationId xmlns:a16="http://schemas.microsoft.com/office/drawing/2014/main" id="{42581EF7-D153-7278-424C-8AC551013429}"/>
              </a:ext>
            </a:extLst>
          </p:cNvPr>
          <p:cNvSpPr txBox="1">
            <a:spLocks/>
          </p:cNvSpPr>
          <p:nvPr/>
        </p:nvSpPr>
        <p:spPr bwMode="auto">
          <a:xfrm>
            <a:off x="325438" y="1143000"/>
            <a:ext cx="11591924" cy="4963886"/>
          </a:xfrm>
          <a:prstGeom prst="rect">
            <a:avLst/>
          </a:prstGeom>
        </p:spPr>
        <p:txBody>
          <a:bodyPr vert="horz" lIns="0" tIns="0" rIns="0" bIns="0" rtlCol="0">
            <a:noAutofit/>
          </a:bodyPr>
          <a:lst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a:spcBef>
                <a:spcPts val="1200"/>
              </a:spcBef>
            </a:pPr>
            <a:r>
              <a:rPr lang="en-GB" b="1">
                <a:solidFill>
                  <a:schemeClr val="accent1"/>
                </a:solidFill>
              </a:rPr>
              <a:t>Ethics provides orientation beyond legal requirements: Law does not address all societal implications and normative challenges of AI</a:t>
            </a:r>
          </a:p>
          <a:p>
            <a:pPr lvl="1">
              <a:spcBef>
                <a:spcPts val="0"/>
              </a:spcBef>
            </a:pPr>
            <a:r>
              <a:rPr lang="en-GB"/>
              <a:t>Law establishes whether an AI use is legally permissible, beyond that ethics helps assess whether it is desirable, appropriate and acceptable in a particular context (Broadens the perspective: for whom? What consequences?)</a:t>
            </a:r>
          </a:p>
          <a:p>
            <a:pPr lvl="1">
              <a:spcBef>
                <a:spcPts val="0"/>
              </a:spcBef>
            </a:pPr>
            <a:r>
              <a:rPr lang="en-GB"/>
              <a:t>Legal rules necessarily operationalise only some dimensions of ethical values ethics helps examine what may be missing from a legally compliant solution</a:t>
            </a:r>
          </a:p>
          <a:p>
            <a:pPr lvl="1">
              <a:spcBef>
                <a:spcPts val="0"/>
              </a:spcBef>
            </a:pPr>
            <a:r>
              <a:rPr lang="en-GB"/>
              <a:t>AI evolves faster than regulation. Ethics helps identify and deliberate on emerging issues before legal requirements or interpretations are established</a:t>
            </a:r>
          </a:p>
          <a:p>
            <a:pPr>
              <a:spcBef>
                <a:spcPts val="1200"/>
              </a:spcBef>
            </a:pPr>
            <a:r>
              <a:rPr lang="en-GB" b="1">
                <a:solidFill>
                  <a:schemeClr val="accent1"/>
                </a:solidFill>
              </a:rPr>
              <a:t>Ethics provides normative orientation for decision-making</a:t>
            </a:r>
          </a:p>
          <a:p>
            <a:pPr lvl="1">
              <a:spcBef>
                <a:spcPts val="0"/>
              </a:spcBef>
            </a:pPr>
            <a:r>
              <a:rPr lang="en-US"/>
              <a:t>Decision-making support: deciding between what is right and wrong and makes values and</a:t>
            </a:r>
            <a:br>
              <a:rPr lang="en-US"/>
            </a:br>
            <a:r>
              <a:rPr lang="en-US"/>
              <a:t> trade-offs explicit </a:t>
            </a:r>
          </a:p>
          <a:p>
            <a:pPr lvl="1">
              <a:spcBef>
                <a:spcPts val="0"/>
              </a:spcBef>
            </a:pPr>
            <a:r>
              <a:rPr lang="en-US"/>
              <a:t>Basis: rights, obligations, welfare of society, virtues, utility, etc. </a:t>
            </a:r>
          </a:p>
          <a:p>
            <a:pPr lvl="1">
              <a:spcBef>
                <a:spcPts val="0"/>
              </a:spcBef>
            </a:pPr>
            <a:r>
              <a:rPr lang="en-US"/>
              <a:t>Describe the quality of a decision, including individual and wider consequences</a:t>
            </a:r>
          </a:p>
          <a:p>
            <a:pPr>
              <a:spcBef>
                <a:spcPts val="1200"/>
              </a:spcBef>
            </a:pPr>
            <a:r>
              <a:rPr lang="en-GB" b="1">
                <a:solidFill>
                  <a:schemeClr val="accent1"/>
                </a:solidFill>
              </a:rPr>
              <a:t>Ethics helps anticipate and prevent harm</a:t>
            </a:r>
          </a:p>
          <a:p>
            <a:pPr lvl="1">
              <a:spcBef>
                <a:spcPts val="0"/>
              </a:spcBef>
            </a:pPr>
            <a:r>
              <a:rPr lang="en-GB"/>
              <a:t>Identifies potential harms and asks who may be affected, including indirect, cumulative or broader societal impacts</a:t>
            </a:r>
            <a:endParaRPr lang="en-US"/>
          </a:p>
          <a:p>
            <a:pPr lvl="1">
              <a:spcBef>
                <a:spcPts val="0"/>
              </a:spcBef>
            </a:pPr>
            <a:r>
              <a:rPr lang="en-US"/>
              <a:t>Humans using AI </a:t>
            </a:r>
            <a:r>
              <a:rPr lang="en-US">
                <a:sym typeface="Wingdings" panose="05000000000000000000" pitchFamily="2" charset="2"/>
              </a:rPr>
              <a:t> How to better exercise “ethics” while using AI</a:t>
            </a:r>
          </a:p>
          <a:p>
            <a:pPr lvl="1">
              <a:spcBef>
                <a:spcPts val="0"/>
              </a:spcBef>
            </a:pPr>
            <a:r>
              <a:rPr lang="en-US">
                <a:sym typeface="Wingdings" panose="05000000000000000000" pitchFamily="2" charset="2"/>
              </a:rPr>
              <a:t>For AI  Embed ethics in automated decision-making</a:t>
            </a:r>
            <a:endParaRPr lang="en-US"/>
          </a:p>
          <a:p>
            <a:pPr marL="0" indent="0">
              <a:buNone/>
            </a:pPr>
            <a:endParaRPr lang="en-US"/>
          </a:p>
          <a:p>
            <a:endParaRPr lang="en-US"/>
          </a:p>
        </p:txBody>
      </p:sp>
      <p:pic>
        <p:nvPicPr>
          <p:cNvPr id="13" name="Graphic 12" descr="Road outline">
            <a:extLst>
              <a:ext uri="{FF2B5EF4-FFF2-40B4-BE49-F238E27FC236}">
                <a16:creationId xmlns:a16="http://schemas.microsoft.com/office/drawing/2014/main" id="{52C37680-4903-D2C6-BC03-C31C92AD9E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77722" y="2642411"/>
            <a:ext cx="2040623" cy="2040623"/>
          </a:xfrm>
          <a:prstGeom prst="rect">
            <a:avLst/>
          </a:prstGeom>
        </p:spPr>
      </p:pic>
      <p:cxnSp>
        <p:nvCxnSpPr>
          <p:cNvPr id="20" name="Straight Arrow Connector 19">
            <a:extLst>
              <a:ext uri="{FF2B5EF4-FFF2-40B4-BE49-F238E27FC236}">
                <a16:creationId xmlns:a16="http://schemas.microsoft.com/office/drawing/2014/main" id="{B1C0E43A-BBBA-2182-3594-FE5D9F566A04}"/>
              </a:ext>
            </a:extLst>
          </p:cNvPr>
          <p:cNvCxnSpPr>
            <a:cxnSpLocks/>
          </p:cNvCxnSpPr>
          <p:nvPr/>
        </p:nvCxnSpPr>
        <p:spPr>
          <a:xfrm flipV="1">
            <a:off x="10123714" y="4052820"/>
            <a:ext cx="431073" cy="377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A92253B-165C-1BB5-233F-074018BA5DAB}"/>
              </a:ext>
            </a:extLst>
          </p:cNvPr>
          <p:cNvSpPr txBox="1"/>
          <p:nvPr/>
        </p:nvSpPr>
        <p:spPr>
          <a:xfrm>
            <a:off x="4650577" y="6218058"/>
            <a:ext cx="6897188" cy="553998"/>
          </a:xfrm>
          <a:prstGeom prst="rect">
            <a:avLst/>
          </a:prstGeom>
          <a:noFill/>
        </p:spPr>
        <p:txBody>
          <a:bodyPr wrap="square" rtlCol="0">
            <a:spAutoFit/>
          </a:bodyPr>
          <a:lstStyle/>
          <a:p>
            <a:r>
              <a:rPr lang="en-US" sz="1000"/>
              <a:t>Rozgonyi, Krisztina, Mari-Liisa Parder, and Rodrigo Conde Jiménez. "Ethics in Regulating Artificial Intelligence: An Overview of the Recent Legislation in the European Union." Genealogy+Critique 12, no. 1 (2026): 1–36. DOI: https://doi.org/10.16995/gc.25624</a:t>
            </a:r>
          </a:p>
        </p:txBody>
      </p:sp>
    </p:spTree>
    <p:extLst>
      <p:ext uri="{BB962C8B-B14F-4D97-AF65-F5344CB8AC3E}">
        <p14:creationId xmlns:p14="http://schemas.microsoft.com/office/powerpoint/2010/main" val="1162445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98EFCD-4E5B-1C10-2161-17A7869BD41F}"/>
              </a:ext>
            </a:extLst>
          </p:cNvPr>
          <p:cNvSpPr>
            <a:spLocks noGrp="1"/>
          </p:cNvSpPr>
          <p:nvPr>
            <p:ph type="title"/>
          </p:nvPr>
        </p:nvSpPr>
        <p:spPr/>
        <p:txBody>
          <a:bodyPr/>
          <a:lstStyle/>
          <a:p>
            <a:r>
              <a:rPr lang="de-DE" err="1"/>
              <a:t>Why</a:t>
            </a:r>
            <a:r>
              <a:rPr lang="de-DE"/>
              <a:t> </a:t>
            </a:r>
            <a:r>
              <a:rPr lang="de-DE" err="1"/>
              <a:t>is</a:t>
            </a:r>
            <a:r>
              <a:rPr lang="de-DE"/>
              <a:t> </a:t>
            </a:r>
            <a:r>
              <a:rPr lang="de-DE" err="1"/>
              <a:t>this</a:t>
            </a:r>
            <a:r>
              <a:rPr lang="de-DE"/>
              <a:t> </a:t>
            </a:r>
            <a:r>
              <a:rPr lang="de-DE" err="1"/>
              <a:t>important</a:t>
            </a:r>
            <a:r>
              <a:rPr lang="de-DE"/>
              <a:t>?</a:t>
            </a:r>
          </a:p>
        </p:txBody>
      </p:sp>
      <p:sp>
        <p:nvSpPr>
          <p:cNvPr id="4" name="Foliennummernplatzhalter 3">
            <a:extLst>
              <a:ext uri="{FF2B5EF4-FFF2-40B4-BE49-F238E27FC236}">
                <a16:creationId xmlns:a16="http://schemas.microsoft.com/office/drawing/2014/main" id="{53F42FAF-04E5-D1D3-5313-31D21E0F2784}"/>
              </a:ext>
            </a:extLst>
          </p:cNvPr>
          <p:cNvSpPr>
            <a:spLocks noGrp="1"/>
          </p:cNvSpPr>
          <p:nvPr>
            <p:ph type="sldNum" sz="quarter" idx="12"/>
          </p:nvPr>
        </p:nvSpPr>
        <p:spPr/>
        <p:txBody>
          <a:bodyPr/>
          <a:lstStyle/>
          <a:p>
            <a:pPr>
              <a:defRPr/>
            </a:pPr>
            <a:fld id="{CE57374C-9EA5-413F-9AB4-C523A85E2A5F}" type="slidenum">
              <a:rPr lang="en-GB" smtClean="0"/>
              <a:t>36</a:t>
            </a:fld>
            <a:endParaRPr lang="en-GB"/>
          </a:p>
        </p:txBody>
      </p:sp>
      <p:sp>
        <p:nvSpPr>
          <p:cNvPr id="5" name="Fußzeilenplatzhalter 15">
            <a:extLst>
              <a:ext uri="{FF2B5EF4-FFF2-40B4-BE49-F238E27FC236}">
                <a16:creationId xmlns:a16="http://schemas.microsoft.com/office/drawing/2014/main" id="{02A8E6B4-5582-68EC-6560-D5A34A85778A}"/>
              </a:ext>
            </a:extLst>
          </p:cNvPr>
          <p:cNvSpPr>
            <a:spLocks noGrp="1"/>
          </p:cNvSpPr>
          <p:nvPr>
            <p:ph type="ftr" sz="quarter" idx="11"/>
          </p:nvPr>
        </p:nvSpPr>
        <p:spPr bwMode="auto">
          <a:xfrm>
            <a:off x="644235" y="6455541"/>
            <a:ext cx="4781875" cy="250825"/>
          </a:xfrm>
        </p:spPr>
        <p:txBody>
          <a:bodyPr/>
          <a:lstStyle/>
          <a:p>
            <a:pPr>
              <a:defRPr/>
            </a:pPr>
            <a:r>
              <a:rPr lang="it-IT"/>
              <a:t>AI Factory Austria AI:AT - PUBLIC</a:t>
            </a:r>
            <a:endParaRPr/>
          </a:p>
        </p:txBody>
      </p:sp>
      <p:sp>
        <p:nvSpPr>
          <p:cNvPr id="6" name="Rectangle 2">
            <a:extLst>
              <a:ext uri="{FF2B5EF4-FFF2-40B4-BE49-F238E27FC236}">
                <a16:creationId xmlns:a16="http://schemas.microsoft.com/office/drawing/2014/main" id="{A609F61B-2ED6-FB79-9D70-5058F3C353C7}"/>
              </a:ext>
            </a:extLst>
          </p:cNvPr>
          <p:cNvSpPr>
            <a:spLocks noGrp="1" noChangeArrowheads="1"/>
          </p:cNvSpPr>
          <p:nvPr>
            <p:ph type="body" sz="quarter" idx="19"/>
          </p:nvPr>
        </p:nvSpPr>
        <p:spPr bwMode="auto">
          <a:xfrm>
            <a:off x="300038" y="2113654"/>
            <a:ext cx="11891397" cy="386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rtl="0" eaLnBrk="0" fontAlgn="base" hangingPunct="0">
              <a:lnSpc>
                <a:spcPct val="100000"/>
              </a:lnSpc>
              <a:spcBef>
                <a:spcPct val="0"/>
              </a:spcBef>
              <a:spcAft>
                <a:spcPct val="0"/>
              </a:spcAft>
            </a:pPr>
            <a:r>
              <a:rPr kumimoji="0" lang="de-DE" altLang="de-DE" sz="1900" b="1" i="0" u="none" strike="noStrike" cap="none" normalizeH="0" baseline="0">
                <a:ln>
                  <a:noFill/>
                </a:ln>
                <a:solidFill>
                  <a:schemeClr val="tx1"/>
                </a:solidFill>
                <a:effectLst/>
                <a:latin typeface="Arial" panose="020B0604020202020204" pitchFamily="34" charset="0"/>
              </a:rPr>
              <a:t>Definition</a:t>
            </a:r>
            <a:r>
              <a:rPr kumimoji="0" lang="de-DE" altLang="de-DE" sz="1900" b="0" i="0" u="none" strike="noStrike" cap="none" normalizeH="0" baseline="0">
                <a:ln>
                  <a:noFill/>
                </a:ln>
                <a:solidFill>
                  <a:schemeClr val="tx1"/>
                </a:solidFill>
                <a:effectLst/>
                <a:latin typeface="Arial" panose="020B0604020202020204" pitchFamily="34" charset="0"/>
              </a:rPr>
              <a:t>: Framewor</a:t>
            </a:r>
            <a:r>
              <a:rPr lang="de-DE" altLang="de-DE" sz="1900">
                <a:latin typeface="Arial" panose="020B0604020202020204" pitchFamily="34" charset="0"/>
              </a:rPr>
              <a:t>k </a:t>
            </a:r>
            <a:r>
              <a:rPr lang="de-DE" altLang="de-DE" sz="1900" err="1">
                <a:latin typeface="Arial" panose="020B0604020202020204" pitchFamily="34" charset="0"/>
              </a:rPr>
              <a:t>for</a:t>
            </a:r>
            <a:r>
              <a:rPr lang="de-DE" altLang="de-DE" sz="1900">
                <a:latin typeface="Arial" panose="020B0604020202020204" pitchFamily="34" charset="0"/>
              </a:rPr>
              <a:t> </a:t>
            </a:r>
            <a:r>
              <a:rPr lang="de-DE" altLang="de-DE" sz="1900" err="1">
                <a:latin typeface="Arial" panose="020B0604020202020204" pitchFamily="34" charset="0"/>
              </a:rPr>
              <a:t>desirable</a:t>
            </a:r>
            <a:r>
              <a:rPr lang="de-DE" altLang="de-DE" sz="1900">
                <a:latin typeface="Arial" panose="020B0604020202020204" pitchFamily="34" charset="0"/>
              </a:rPr>
              <a:t> </a:t>
            </a:r>
            <a:r>
              <a:rPr lang="de-DE" altLang="de-DE" sz="1900" err="1">
                <a:latin typeface="Arial" panose="020B0604020202020204" pitchFamily="34" charset="0"/>
              </a:rPr>
              <a:t>outcomes</a:t>
            </a:r>
            <a:r>
              <a:rPr lang="de-DE" altLang="de-DE" sz="1900">
                <a:latin typeface="Arial" panose="020B0604020202020204" pitchFamily="34" charset="0"/>
              </a:rPr>
              <a:t>: </a:t>
            </a:r>
            <a:r>
              <a:rPr lang="de-DE" altLang="de-DE" sz="1900" err="1">
                <a:latin typeface="Arial" panose="020B0604020202020204" pitchFamily="34" charset="0"/>
              </a:rPr>
              <a:t>law</a:t>
            </a:r>
            <a:r>
              <a:rPr lang="de-DE" altLang="de-DE" sz="1900">
                <a:latin typeface="Arial" panose="020B0604020202020204" pitchFamily="34" charset="0"/>
              </a:rPr>
              <a:t> </a:t>
            </a:r>
            <a:r>
              <a:rPr lang="de-DE" altLang="de-DE" sz="1900" err="1">
                <a:latin typeface="Arial" panose="020B0604020202020204" pitchFamily="34" charset="0"/>
              </a:rPr>
              <a:t>is</a:t>
            </a:r>
            <a:r>
              <a:rPr lang="de-DE" altLang="de-DE" sz="1900">
                <a:latin typeface="Arial" panose="020B0604020202020204" pitchFamily="34" charset="0"/>
              </a:rPr>
              <a:t> </a:t>
            </a:r>
            <a:r>
              <a:rPr lang="de-DE" altLang="de-DE" sz="1900" err="1">
                <a:latin typeface="Arial" panose="020B0604020202020204" pitchFamily="34" charset="0"/>
              </a:rPr>
              <a:t>the</a:t>
            </a:r>
            <a:r>
              <a:rPr lang="de-DE" altLang="de-DE" sz="1900">
                <a:latin typeface="Arial" panose="020B0604020202020204" pitchFamily="34" charset="0"/>
              </a:rPr>
              <a:t> bare </a:t>
            </a:r>
            <a:r>
              <a:rPr lang="de-DE" altLang="de-DE" sz="1900" err="1">
                <a:latin typeface="Arial" panose="020B0604020202020204" pitchFamily="34" charset="0"/>
              </a:rPr>
              <a:t>minimum</a:t>
            </a:r>
            <a:r>
              <a:rPr lang="de-DE" altLang="de-DE" sz="1900">
                <a:latin typeface="Arial" panose="020B0604020202020204" pitchFamily="34" charset="0"/>
              </a:rPr>
              <a:t>, </a:t>
            </a:r>
            <a:r>
              <a:rPr lang="de-DE" altLang="de-DE" sz="1900" err="1">
                <a:latin typeface="Arial" panose="020B0604020202020204" pitchFamily="34" charset="0"/>
              </a:rPr>
              <a:t>ethics</a:t>
            </a:r>
            <a:r>
              <a:rPr lang="de-DE" altLang="de-DE" sz="1900">
                <a:latin typeface="Arial" panose="020B0604020202020204" pitchFamily="34" charset="0"/>
              </a:rPr>
              <a:t> </a:t>
            </a:r>
            <a:r>
              <a:rPr lang="de-DE" altLang="de-DE" sz="1900">
                <a:latin typeface="Arial" panose="020B0604020202020204" pitchFamily="34" charset="0"/>
                <a:sym typeface="Wingdings" panose="05000000000000000000" pitchFamily="2" charset="2"/>
              </a:rPr>
              <a:t> </a:t>
            </a:r>
            <a:r>
              <a:rPr lang="de-DE" altLang="de-DE" sz="1900" err="1">
                <a:latin typeface="Arial" panose="020B0604020202020204" pitchFamily="34" charset="0"/>
                <a:sym typeface="Wingdings" panose="05000000000000000000" pitchFamily="2" charset="2"/>
              </a:rPr>
              <a:t>specific</a:t>
            </a:r>
            <a:r>
              <a:rPr lang="de-DE" altLang="de-DE" sz="1900">
                <a:latin typeface="Arial" panose="020B0604020202020204" pitchFamily="34" charset="0"/>
                <a:sym typeface="Wingdings" panose="05000000000000000000" pitchFamily="2" charset="2"/>
              </a:rPr>
              <a:t> </a:t>
            </a:r>
            <a:r>
              <a:rPr lang="de-DE" altLang="de-DE" sz="1900" err="1">
                <a:latin typeface="Arial" panose="020B0604020202020204" pitchFamily="34" charset="0"/>
                <a:sym typeface="Wingdings" panose="05000000000000000000" pitchFamily="2" charset="2"/>
              </a:rPr>
              <a:t>expectations</a:t>
            </a: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r>
              <a:rPr kumimoji="0" lang="de-DE" altLang="de-DE" sz="1900" b="1" i="0" u="none" strike="noStrike" cap="none" normalizeH="0" baseline="0" err="1">
                <a:ln>
                  <a:noFill/>
                </a:ln>
                <a:solidFill>
                  <a:schemeClr val="tx1"/>
                </a:solidFill>
                <a:effectLst/>
                <a:latin typeface="Arial" panose="020B0604020202020204" pitchFamily="34" charset="0"/>
              </a:rPr>
              <a:t>Objective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Build</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trust</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minimize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risks</a:t>
            </a:r>
            <a:r>
              <a:rPr kumimoji="0" lang="de-DE" altLang="de-DE" sz="1900" b="0" i="0" u="none" strike="noStrike" cap="none" normalizeH="0" baseline="0">
                <a:ln>
                  <a:noFill/>
                </a:ln>
                <a:solidFill>
                  <a:schemeClr val="tx1"/>
                </a:solidFill>
                <a:effectLst/>
                <a:latin typeface="Arial" panose="020B0604020202020204" pitchFamily="34" charset="0"/>
              </a:rPr>
              <a:t>, and </a:t>
            </a:r>
            <a:r>
              <a:rPr kumimoji="0" lang="de-DE" altLang="de-DE" sz="1900" b="0" i="0" u="none" strike="noStrike" cap="none" normalizeH="0" baseline="0" err="1">
                <a:ln>
                  <a:noFill/>
                </a:ln>
                <a:solidFill>
                  <a:schemeClr val="tx1"/>
                </a:solidFill>
                <a:effectLst/>
                <a:latin typeface="Arial" panose="020B0604020202020204" pitchFamily="34" charset="0"/>
              </a:rPr>
              <a:t>maximize</a:t>
            </a:r>
            <a:r>
              <a:rPr kumimoji="0" lang="de-DE" altLang="de-DE" sz="1900" b="0" i="0" u="none" strike="noStrike" cap="none" normalizeH="0" baseline="0">
                <a:ln>
                  <a:noFill/>
                </a:ln>
                <a:solidFill>
                  <a:schemeClr val="tx1"/>
                </a:solidFill>
                <a:effectLst/>
                <a:latin typeface="Arial" panose="020B0604020202020204" pitchFamily="34" charset="0"/>
              </a:rPr>
              <a:t> social </a:t>
            </a:r>
            <a:r>
              <a:rPr kumimoji="0" lang="de-DE" altLang="de-DE" sz="1900" b="0" i="0" u="none" strike="noStrike" cap="none" normalizeH="0" baseline="0" err="1">
                <a:ln>
                  <a:noFill/>
                </a:ln>
                <a:solidFill>
                  <a:schemeClr val="tx1"/>
                </a:solidFill>
                <a:effectLst/>
                <a:latin typeface="Arial" panose="020B0604020202020204" pitchFamily="34" charset="0"/>
              </a:rPr>
              <a:t>benefits</a:t>
            </a: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r>
              <a:rPr kumimoji="0" lang="de-DE" altLang="de-DE" sz="1900" b="1" i="0" u="none" strike="noStrike" cap="none" normalizeH="0" baseline="0" err="1">
                <a:ln>
                  <a:noFill/>
                </a:ln>
                <a:solidFill>
                  <a:schemeClr val="tx1"/>
                </a:solidFill>
                <a:effectLst/>
                <a:latin typeface="Arial" panose="020B0604020202020204" pitchFamily="34" charset="0"/>
              </a:rPr>
              <a:t>Practical</a:t>
            </a:r>
            <a:r>
              <a:rPr kumimoji="0" lang="de-DE" altLang="de-DE" sz="1900" b="1" i="0" u="none" strike="noStrike" cap="none" normalizeH="0" baseline="0">
                <a:ln>
                  <a:noFill/>
                </a:ln>
                <a:solidFill>
                  <a:schemeClr val="tx1"/>
                </a:solidFill>
                <a:effectLst/>
                <a:latin typeface="Arial" panose="020B0604020202020204" pitchFamily="34" charset="0"/>
              </a:rPr>
              <a:t> </a:t>
            </a:r>
            <a:r>
              <a:rPr kumimoji="0" lang="de-DE" altLang="de-DE" sz="1900" b="1" i="0" u="none" strike="noStrike" cap="none" normalizeH="0" baseline="0" err="1">
                <a:ln>
                  <a:noFill/>
                </a:ln>
                <a:solidFill>
                  <a:schemeClr val="tx1"/>
                </a:solidFill>
                <a:effectLst/>
                <a:latin typeface="Arial" panose="020B0604020202020204" pitchFamily="34" charset="0"/>
              </a:rPr>
              <a:t>relevance</a:t>
            </a:r>
            <a:r>
              <a:rPr kumimoji="0" lang="de-DE" altLang="de-DE" sz="1900" b="0" i="0" u="none" strike="noStrike" cap="none" normalizeH="0" baseline="0">
                <a:ln>
                  <a:noFill/>
                </a:ln>
                <a:solidFill>
                  <a:schemeClr val="tx1"/>
                </a:solidFill>
                <a:effectLst/>
                <a:latin typeface="Arial" panose="020B0604020202020204" pitchFamily="34" charset="0"/>
              </a:rPr>
              <a:t>: Point </a:t>
            </a:r>
            <a:r>
              <a:rPr kumimoji="0" lang="de-DE" altLang="de-DE" sz="1900" b="0" i="0" u="none" strike="noStrike" cap="none" normalizeH="0" baseline="0" err="1">
                <a:ln>
                  <a:noFill/>
                </a:ln>
                <a:solidFill>
                  <a:schemeClr val="tx1"/>
                </a:solidFill>
                <a:effectLst/>
                <a:latin typeface="Arial" panose="020B0604020202020204" pitchFamily="34" charset="0"/>
              </a:rPr>
              <a:t>of</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reference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for</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regulation</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research</a:t>
            </a:r>
            <a:r>
              <a:rPr kumimoji="0" lang="de-DE" altLang="de-DE" sz="1900" b="0" i="0" u="none" strike="noStrike" cap="none" normalizeH="0" baseline="0">
                <a:ln>
                  <a:noFill/>
                </a:ln>
                <a:solidFill>
                  <a:schemeClr val="tx1"/>
                </a:solidFill>
                <a:effectLst/>
                <a:latin typeface="Arial" panose="020B0604020202020204" pitchFamily="34" charset="0"/>
              </a:rPr>
              <a:t>, and </a:t>
            </a:r>
            <a:r>
              <a:rPr kumimoji="0" lang="de-DE" altLang="de-DE" sz="1900" b="0" i="0" u="none" strike="noStrike" cap="none" normalizeH="0" baseline="0" err="1">
                <a:ln>
                  <a:noFill/>
                </a:ln>
                <a:solidFill>
                  <a:schemeClr val="tx1"/>
                </a:solidFill>
                <a:effectLst/>
                <a:latin typeface="Arial" panose="020B0604020202020204" pitchFamily="34" charset="0"/>
              </a:rPr>
              <a:t>industrial</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application</a:t>
            </a: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r>
              <a:rPr kumimoji="0" lang="de-DE" altLang="de-DE" sz="1900" b="1" i="0" u="none" strike="noStrike" cap="none" normalizeH="0" baseline="0" err="1">
                <a:ln>
                  <a:noFill/>
                </a:ln>
                <a:solidFill>
                  <a:schemeClr val="tx1"/>
                </a:solidFill>
                <a:effectLst/>
                <a:latin typeface="Arial" panose="020B0604020202020204" pitchFamily="34" charset="0"/>
              </a:rPr>
              <a:t>Distinction</a:t>
            </a:r>
            <a:r>
              <a:rPr kumimoji="0" lang="de-DE" altLang="de-DE" sz="1900" b="0" i="0" u="none" strike="noStrike" cap="none" normalizeH="0" baseline="0">
                <a:ln>
                  <a:noFill/>
                </a:ln>
                <a:solidFill>
                  <a:schemeClr val="tx1"/>
                </a:solidFill>
                <a:effectLst/>
                <a:latin typeface="Arial" panose="020B0604020202020204" pitchFamily="34" charset="0"/>
              </a:rPr>
              <a:t>: </a:t>
            </a:r>
            <a:r>
              <a:rPr lang="de-DE" altLang="de-DE" sz="1900" err="1">
                <a:latin typeface="Arial" panose="020B0604020202020204" pitchFamily="34" charset="0"/>
              </a:rPr>
              <a:t>Desirable</a:t>
            </a:r>
            <a:r>
              <a:rPr lang="de-DE" altLang="de-DE" sz="1900">
                <a:latin typeface="Arial" panose="020B0604020202020204" pitchFamily="34" charset="0"/>
              </a:rPr>
              <a:t> </a:t>
            </a:r>
            <a:r>
              <a:rPr lang="de-DE" altLang="de-DE" sz="1900" err="1">
                <a:latin typeface="Arial" panose="020B0604020202020204" pitchFamily="34" charset="0"/>
              </a:rPr>
              <a:t>standard</a:t>
            </a:r>
            <a:r>
              <a:rPr lang="de-DE" altLang="de-DE" sz="1900">
                <a:latin typeface="Arial" panose="020B0604020202020204" pitchFamily="34" charset="0"/>
              </a:rPr>
              <a:t> </a:t>
            </a:r>
            <a:r>
              <a:rPr lang="de-DE" altLang="de-DE" sz="1900" err="1">
                <a:latin typeface="Arial" panose="020B0604020202020204" pitchFamily="34" charset="0"/>
              </a:rPr>
              <a:t>for</a:t>
            </a:r>
            <a:r>
              <a:rPr lang="de-DE" altLang="de-DE" sz="1900">
                <a:latin typeface="Arial" panose="020B0604020202020204" pitchFamily="34" charset="0"/>
              </a:rPr>
              <a:t>  </a:t>
            </a:r>
            <a:r>
              <a:rPr kumimoji="0" lang="de-DE" altLang="de-DE" sz="1900" b="0" i="0" u="none" strike="noStrike" cap="none" normalizeH="0" baseline="0">
                <a:ln>
                  <a:noFill/>
                </a:ln>
                <a:solidFill>
                  <a:schemeClr val="tx1"/>
                </a:solidFill>
                <a:effectLst/>
                <a:latin typeface="Arial" panose="020B0604020202020204" pitchFamily="34" charset="0"/>
              </a:rPr>
              <a:t>“</a:t>
            </a:r>
            <a:r>
              <a:rPr kumimoji="0" lang="de-DE" altLang="de-DE" sz="1900" b="0" i="0" u="none" strike="noStrike" cap="none" normalizeH="0" baseline="0" err="1">
                <a:ln>
                  <a:noFill/>
                </a:ln>
                <a:solidFill>
                  <a:schemeClr val="tx1"/>
                </a:solidFill>
                <a:effectLst/>
                <a:latin typeface="Arial" panose="020B0604020202020204" pitchFamily="34" charset="0"/>
              </a:rPr>
              <a:t>norms</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of</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conduct</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beyond</a:t>
            </a:r>
            <a:r>
              <a:rPr kumimoji="0" lang="de-DE" altLang="de-DE" sz="1900" b="0" i="0" u="none" strike="noStrike" cap="none" normalizeH="0" baseline="0">
                <a:ln>
                  <a:noFill/>
                </a:ln>
                <a:solidFill>
                  <a:schemeClr val="tx1"/>
                </a:solidFill>
                <a:effectLst/>
                <a:latin typeface="Arial" panose="020B0604020202020204" pitchFamily="34" charset="0"/>
              </a:rPr>
              <a:t> just legal </a:t>
            </a:r>
            <a:r>
              <a:rPr kumimoji="0" lang="de-DE" altLang="de-DE" sz="1900" b="0" i="0" u="none" strike="noStrike" cap="none" normalizeH="0" baseline="0" err="1">
                <a:ln>
                  <a:noFill/>
                </a:ln>
                <a:solidFill>
                  <a:schemeClr val="tx1"/>
                </a:solidFill>
                <a:effectLst/>
                <a:latin typeface="Arial" panose="020B0604020202020204" pitchFamily="34" charset="0"/>
              </a:rPr>
              <a:t>compliance</a:t>
            </a: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r>
              <a:rPr kumimoji="0" lang="de-DE" altLang="de-DE" sz="1900" b="1" i="0" u="none" strike="noStrike" cap="none" normalizeH="0" baseline="0" err="1">
                <a:ln>
                  <a:noFill/>
                </a:ln>
                <a:solidFill>
                  <a:schemeClr val="tx1"/>
                </a:solidFill>
                <a:effectLst/>
                <a:latin typeface="Arial" panose="020B0604020202020204" pitchFamily="34" charset="0"/>
              </a:rPr>
              <a:t>Social</a:t>
            </a:r>
            <a:r>
              <a:rPr kumimoji="0" lang="de-DE" altLang="de-DE" sz="1900" b="1" i="0" u="none" strike="noStrike" cap="none" normalizeH="0" baseline="0">
                <a:ln>
                  <a:noFill/>
                </a:ln>
                <a:solidFill>
                  <a:schemeClr val="tx1"/>
                </a:solidFill>
                <a:effectLst/>
                <a:latin typeface="Arial" panose="020B0604020202020204" pitchFamily="34" charset="0"/>
              </a:rPr>
              <a:t> </a:t>
            </a:r>
            <a:r>
              <a:rPr kumimoji="0" lang="de-DE" altLang="de-DE" sz="1900" b="1" i="0" u="none" strike="noStrike" cap="none" normalizeH="0" baseline="0" err="1">
                <a:ln>
                  <a:noFill/>
                </a:ln>
                <a:solidFill>
                  <a:schemeClr val="tx1"/>
                </a:solidFill>
                <a:effectLst/>
                <a:latin typeface="Arial" panose="020B0604020202020204" pitchFamily="34" charset="0"/>
              </a:rPr>
              <a:t>dimension</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Consideration</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of</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long</a:t>
            </a:r>
            <a:r>
              <a:rPr kumimoji="0" lang="de-DE" altLang="de-DE" sz="1900" b="0" i="0" u="none" strike="noStrike" cap="none" normalizeH="0" baseline="0">
                <a:ln>
                  <a:noFill/>
                </a:ln>
                <a:solidFill>
                  <a:schemeClr val="tx1"/>
                </a:solidFill>
                <a:effectLst/>
                <a:latin typeface="Arial" panose="020B0604020202020204" pitchFamily="34" charset="0"/>
              </a:rPr>
              <a:t>-term </a:t>
            </a:r>
            <a:r>
              <a:rPr kumimoji="0" lang="de-DE" altLang="de-DE" sz="1900" b="0" i="0" u="none" strike="noStrike" cap="none" normalizeH="0" baseline="0" err="1">
                <a:ln>
                  <a:noFill/>
                </a:ln>
                <a:solidFill>
                  <a:schemeClr val="tx1"/>
                </a:solidFill>
                <a:effectLst/>
                <a:latin typeface="Arial" panose="020B0604020202020204" pitchFamily="34" charset="0"/>
              </a:rPr>
              <a:t>effects</a:t>
            </a:r>
            <a:r>
              <a:rPr kumimoji="0" lang="de-DE" altLang="de-DE" sz="1900" b="0" i="0" u="none" strike="noStrike" cap="none" normalizeH="0" baseline="0">
                <a:ln>
                  <a:noFill/>
                </a:ln>
                <a:solidFill>
                  <a:schemeClr val="tx1"/>
                </a:solidFill>
                <a:effectLst/>
                <a:latin typeface="Arial" panose="020B0604020202020204" pitchFamily="34" charset="0"/>
              </a:rPr>
              <a:t> on </a:t>
            </a:r>
            <a:r>
              <a:rPr kumimoji="0" lang="de-DE" altLang="de-DE" sz="1900" b="0" i="0" u="none" strike="noStrike" cap="none" normalizeH="0" baseline="0" err="1">
                <a:ln>
                  <a:noFill/>
                </a:ln>
                <a:solidFill>
                  <a:schemeClr val="tx1"/>
                </a:solidFill>
                <a:effectLst/>
                <a:latin typeface="Arial" panose="020B0604020202020204" pitchFamily="34" charset="0"/>
              </a:rPr>
              <a:t>democracy</a:t>
            </a:r>
            <a:r>
              <a:rPr kumimoji="0" lang="de-DE" altLang="de-DE" sz="1900" b="0" i="0" u="none" strike="noStrike" cap="none" normalizeH="0" baseline="0">
                <a:ln>
                  <a:noFill/>
                </a:ln>
                <a:solidFill>
                  <a:schemeClr val="tx1"/>
                </a:solidFill>
                <a:effectLst/>
                <a:latin typeface="Arial" panose="020B0604020202020204" pitchFamily="34" charset="0"/>
              </a:rPr>
              <a:t>, </a:t>
            </a:r>
            <a:r>
              <a:rPr lang="de-DE" altLang="de-DE" sz="1900" err="1">
                <a:latin typeface="Arial" panose="020B0604020202020204" pitchFamily="34" charset="0"/>
              </a:rPr>
              <a:t>professinal</a:t>
            </a:r>
            <a:r>
              <a:rPr lang="de-DE" altLang="de-DE" sz="1900">
                <a:latin typeface="Arial" panose="020B0604020202020204" pitchFamily="34" charset="0"/>
              </a:rPr>
              <a:t> </a:t>
            </a:r>
            <a:r>
              <a:rPr lang="de-DE" altLang="de-DE" sz="1900" err="1">
                <a:latin typeface="Arial" panose="020B0604020202020204" pitchFamily="34" charset="0"/>
              </a:rPr>
              <a:t>life</a:t>
            </a:r>
            <a:r>
              <a:rPr kumimoji="0" lang="de-DE" altLang="de-DE" sz="1900" b="0" i="0" u="none" strike="noStrike" cap="none" normalizeH="0" baseline="0">
                <a:ln>
                  <a:noFill/>
                </a:ln>
                <a:solidFill>
                  <a:schemeClr val="tx1"/>
                </a:solidFill>
                <a:effectLst/>
                <a:latin typeface="Arial" panose="020B0604020202020204" pitchFamily="34" charset="0"/>
              </a:rPr>
              <a:t>, and </a:t>
            </a:r>
            <a:r>
              <a:rPr kumimoji="0" lang="de-DE" altLang="de-DE" sz="1900" b="0" i="0" u="none" strike="noStrike" cap="none" normalizeH="0" baseline="0" err="1">
                <a:ln>
                  <a:noFill/>
                </a:ln>
                <a:solidFill>
                  <a:schemeClr val="tx1"/>
                </a:solidFill>
                <a:effectLst/>
                <a:latin typeface="Arial" panose="020B0604020202020204" pitchFamily="34" charset="0"/>
              </a:rPr>
              <a:t>the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environment</a:t>
            </a: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endParaRPr kumimoji="0" lang="de-DE" altLang="de-DE" sz="1900" b="0" i="0" u="none" strike="noStrike" cap="none" normalizeH="0" baseline="0">
              <a:ln>
                <a:noFill/>
              </a:ln>
              <a:solidFill>
                <a:schemeClr val="tx1"/>
              </a:solidFill>
              <a:effectLst/>
              <a:latin typeface="Arial" panose="020B0604020202020204" pitchFamily="34" charset="0"/>
            </a:endParaRPr>
          </a:p>
          <a:p>
            <a:pPr rtl="0" eaLnBrk="0" fontAlgn="base" hangingPunct="0">
              <a:lnSpc>
                <a:spcPct val="100000"/>
              </a:lnSpc>
              <a:spcBef>
                <a:spcPct val="0"/>
              </a:spcBef>
              <a:spcAft>
                <a:spcPct val="0"/>
              </a:spcAft>
            </a:pPr>
            <a:r>
              <a:rPr kumimoji="0" lang="de-DE" altLang="de-DE" sz="1900" b="1" i="0" u="none" strike="noStrike" cap="none" normalizeH="0" baseline="0">
                <a:ln>
                  <a:noFill/>
                </a:ln>
                <a:solidFill>
                  <a:schemeClr val="tx1"/>
                </a:solidFill>
                <a:effectLst/>
                <a:latin typeface="Arial" panose="020B0604020202020204" pitchFamily="34" charset="0"/>
              </a:rPr>
              <a:t>Dynamics</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Ethics</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is</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always</a:t>
            </a:r>
            <a:r>
              <a:rPr kumimoji="0" lang="de-DE" altLang="de-DE" sz="1900" b="0" i="0" u="none" strike="noStrike" cap="none" normalizeH="0" baseline="0">
                <a:ln>
                  <a:noFill/>
                </a:ln>
                <a:solidFill>
                  <a:schemeClr val="tx1"/>
                </a:solidFill>
                <a:effectLst/>
                <a:latin typeface="Arial" panose="020B0604020202020204" pitchFamily="34" charset="0"/>
              </a:rPr>
              <a:t> in </a:t>
            </a:r>
            <a:r>
              <a:rPr kumimoji="0" lang="de-DE" altLang="de-DE" sz="1900" b="0" i="0" u="none" strike="noStrike" cap="none" normalizeH="0" baseline="0" err="1">
                <a:ln>
                  <a:noFill/>
                </a:ln>
                <a:solidFill>
                  <a:schemeClr val="tx1"/>
                </a:solidFill>
                <a:effectLst/>
                <a:latin typeface="Arial" panose="020B0604020202020204" pitchFamily="34" charset="0"/>
              </a:rPr>
              <a:t>constant</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dialogue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with</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the</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latest</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advances</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of</a:t>
            </a:r>
            <a:r>
              <a:rPr kumimoji="0" lang="de-DE" altLang="de-DE" sz="1900" b="0" i="0" u="none" strike="noStrike" cap="none" normalizeH="0" baseline="0">
                <a:ln>
                  <a:noFill/>
                </a:ln>
                <a:solidFill>
                  <a:schemeClr val="tx1"/>
                </a:solidFill>
                <a:effectLst/>
                <a:latin typeface="Arial" panose="020B0604020202020204" pitchFamily="34" charset="0"/>
              </a:rPr>
              <a:t> </a:t>
            </a:r>
            <a:r>
              <a:rPr kumimoji="0" lang="de-DE" altLang="de-DE" sz="1900" b="0" i="0" u="none" strike="noStrike" cap="none" normalizeH="0" baseline="0" err="1">
                <a:ln>
                  <a:noFill/>
                </a:ln>
                <a:solidFill>
                  <a:schemeClr val="tx1"/>
                </a:solidFill>
                <a:effectLst/>
                <a:latin typeface="Arial" panose="020B0604020202020204" pitchFamily="34" charset="0"/>
              </a:rPr>
              <a:t>technology</a:t>
            </a:r>
            <a:r>
              <a:rPr kumimoji="0" lang="de-DE" altLang="de-DE" sz="19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sz="1800" b="0" i="0" u="none" strike="noStrike" cap="none" normalizeH="0" baseline="0">
                <a:ln>
                  <a:noFill/>
                </a:ln>
                <a:solidFill>
                  <a:schemeClr val="tx1"/>
                </a:solidFill>
                <a:effectLst/>
                <a:latin typeface="Arial" panose="020B0604020202020204" pitchFamily="34" charset="0"/>
              </a:rPr>
            </a:br>
            <a:endParaRPr kumimoji="0" lang="de-DE" altLang="de-D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88119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5EA9C1E-C98A-18D8-A4C0-481B523FE307}"/>
              </a:ext>
            </a:extLst>
          </p:cNvPr>
          <p:cNvSpPr>
            <a:spLocks noGrp="1"/>
          </p:cNvSpPr>
          <p:nvPr>
            <p:ph type="body" sz="quarter" idx="14"/>
            <p:custDataLst>
              <p:tags r:id="rId1"/>
            </p:custDataLst>
          </p:nvPr>
        </p:nvSpPr>
        <p:spPr>
          <a:xfrm>
            <a:off x="207759" y="1492753"/>
            <a:ext cx="11591924" cy="4747511"/>
          </a:xfrm>
        </p:spPr>
        <p:txBody>
          <a:bodyPr vert="horz" lIns="0" tIns="0" rIns="0" bIns="0" rtlCol="0" anchor="t">
            <a:noAutofit/>
          </a:bodyPr>
          <a:lstStyle/>
          <a:p>
            <a:pPr marL="609585" lvl="1" indent="-335272">
              <a:spcBef>
                <a:spcPts val="800"/>
              </a:spcBef>
              <a:spcAft>
                <a:spcPts val="800"/>
              </a:spcAft>
              <a:buFont typeface="Roboto Condensed Light"/>
              <a:buChar char="●"/>
            </a:pPr>
            <a:endParaRPr lang="de-DE" sz="2133" b="1">
              <a:latin typeface="Roboto" panose="02000000000000000000" pitchFamily="2" charset="0"/>
              <a:ea typeface="Roboto" panose="02000000000000000000" pitchFamily="2" charset="0"/>
              <a:cs typeface="Roboto" panose="02000000000000000000" pitchFamily="2" charset="0"/>
            </a:endParaRPr>
          </a:p>
          <a:p>
            <a:pPr marL="609585" lvl="1" indent="-335272">
              <a:spcBef>
                <a:spcPts val="800"/>
              </a:spcBef>
              <a:spcAft>
                <a:spcPts val="800"/>
              </a:spcAft>
              <a:buFont typeface="Roboto Condensed Light"/>
              <a:buChar char="●"/>
            </a:pPr>
            <a:endParaRPr lang="en-US" sz="1867" b="1">
              <a:latin typeface="Roboto" panose="02000000000000000000" pitchFamily="2" charset="0"/>
              <a:ea typeface="Roboto" panose="02000000000000000000" pitchFamily="2" charset="0"/>
              <a:cs typeface="Roboto" panose="02000000000000000000" pitchFamily="2" charset="0"/>
            </a:endParaRPr>
          </a:p>
        </p:txBody>
      </p:sp>
      <p:sp>
        <p:nvSpPr>
          <p:cNvPr id="6" name="Titel 5">
            <a:extLst>
              <a:ext uri="{FF2B5EF4-FFF2-40B4-BE49-F238E27FC236}">
                <a16:creationId xmlns:a16="http://schemas.microsoft.com/office/drawing/2014/main" id="{E31CC3DA-2F1A-97DE-4F71-C4FFBC6D1359}"/>
              </a:ext>
            </a:extLst>
          </p:cNvPr>
          <p:cNvSpPr>
            <a:spLocks noGrp="1"/>
          </p:cNvSpPr>
          <p:nvPr>
            <p:ph type="title"/>
            <p:custDataLst>
              <p:tags r:id="rId2"/>
            </p:custDataLst>
          </p:nvPr>
        </p:nvSpPr>
        <p:spPr/>
        <p:txBody>
          <a:bodyPr>
            <a:normAutofit fontScale="90000"/>
          </a:bodyPr>
          <a:lstStyle/>
          <a:p>
            <a:r>
              <a:rPr lang="en-US"/>
              <a:t>Ethical principles according to the High-Level Expert Group on Artificial Intelligence</a:t>
            </a:r>
            <a:br>
              <a:rPr lang="de-DE"/>
            </a:br>
            <a:endParaRPr lang="de-DE"/>
          </a:p>
        </p:txBody>
      </p:sp>
      <p:sp>
        <p:nvSpPr>
          <p:cNvPr id="2" name="Foliennummernplatzhalter 1">
            <a:extLst>
              <a:ext uri="{FF2B5EF4-FFF2-40B4-BE49-F238E27FC236}">
                <a16:creationId xmlns:a16="http://schemas.microsoft.com/office/drawing/2014/main" id="{D57B757E-1698-B980-C5EE-28DFC2BB2DAB}"/>
              </a:ext>
            </a:extLst>
          </p:cNvPr>
          <p:cNvSpPr>
            <a:spLocks noGrp="1"/>
          </p:cNvSpPr>
          <p:nvPr>
            <p:ph type="sldNum" sz="quarter" idx="12"/>
          </p:nvPr>
        </p:nvSpPr>
        <p:spPr/>
        <p:txBody>
          <a:bodyPr/>
          <a:lstStyle/>
          <a:p>
            <a:pPr>
              <a:defRPr/>
            </a:pPr>
            <a:fld id="{CE57374C-9EA5-413F-9AB4-C523A85E2A5F}" type="slidenum">
              <a:rPr lang="en-GB" smtClean="0"/>
              <a:t>37</a:t>
            </a:fld>
            <a:endParaRPr lang="en-GB"/>
          </a:p>
        </p:txBody>
      </p:sp>
      <p:sp>
        <p:nvSpPr>
          <p:cNvPr id="5" name="Fußzeilenplatzhalter 15">
            <a:extLst>
              <a:ext uri="{FF2B5EF4-FFF2-40B4-BE49-F238E27FC236}">
                <a16:creationId xmlns:a16="http://schemas.microsoft.com/office/drawing/2014/main" id="{A95ABFAC-5C03-9ABE-9228-634FDCC84413}"/>
              </a:ext>
            </a:extLst>
          </p:cNvPr>
          <p:cNvSpPr>
            <a:spLocks noGrp="1"/>
          </p:cNvSpPr>
          <p:nvPr>
            <p:ph type="ftr" sz="quarter" idx="11"/>
          </p:nvPr>
        </p:nvSpPr>
        <p:spPr bwMode="auto">
          <a:xfrm>
            <a:off x="644235" y="6455541"/>
            <a:ext cx="4781875" cy="250825"/>
          </a:xfrm>
        </p:spPr>
        <p:txBody>
          <a:bodyPr/>
          <a:lstStyle/>
          <a:p>
            <a:pPr>
              <a:defRPr/>
            </a:pPr>
            <a:r>
              <a:rPr lang="it-IT"/>
              <a:t>AI Factory Austria AI:AT - PUBLIC</a:t>
            </a:r>
            <a:endParaRPr/>
          </a:p>
        </p:txBody>
      </p:sp>
      <p:pic>
        <p:nvPicPr>
          <p:cNvPr id="8" name="Grafik 9">
            <a:extLst>
              <a:ext uri="{FF2B5EF4-FFF2-40B4-BE49-F238E27FC236}">
                <a16:creationId xmlns:a16="http://schemas.microsoft.com/office/drawing/2014/main" id="{ED2322FA-7389-3EB1-EC65-58E077E0DC7B}"/>
              </a:ext>
            </a:extLst>
          </p:cNvPr>
          <p:cNvPicPr>
            <a:picLocks noChangeAspect="1"/>
          </p:cNvPicPr>
          <p:nvPr/>
        </p:nvPicPr>
        <p:blipFill>
          <a:blip r:embed="rId5"/>
          <a:stretch>
            <a:fillRect/>
          </a:stretch>
        </p:blipFill>
        <p:spPr>
          <a:xfrm>
            <a:off x="3514592" y="923796"/>
            <a:ext cx="5349163" cy="5191254"/>
          </a:xfrm>
          <a:prstGeom prst="rect">
            <a:avLst/>
          </a:prstGeom>
        </p:spPr>
      </p:pic>
    </p:spTree>
    <p:extLst>
      <p:ext uri="{BB962C8B-B14F-4D97-AF65-F5344CB8AC3E}">
        <p14:creationId xmlns:p14="http://schemas.microsoft.com/office/powerpoint/2010/main" val="1997927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D30EF98-AC44-B8B2-6468-DFF8F512F871}"/>
              </a:ext>
            </a:extLst>
          </p:cNvPr>
          <p:cNvSpPr>
            <a:spLocks noGrp="1"/>
          </p:cNvSpPr>
          <p:nvPr>
            <p:ph type="ftr" sz="quarter" idx="11"/>
          </p:nvPr>
        </p:nvSpPr>
        <p:spPr/>
        <p:txBody>
          <a:bodyPr/>
          <a:lstStyle/>
          <a:p>
            <a:pPr>
              <a:defRPr/>
            </a:pPr>
            <a:r>
              <a:rPr lang="it-IT"/>
              <a:t>AI Factory Austria AI:AT - PUBLIC</a:t>
            </a:r>
          </a:p>
        </p:txBody>
      </p:sp>
      <p:sp>
        <p:nvSpPr>
          <p:cNvPr id="3" name="Slide Number Placeholder 2">
            <a:extLst>
              <a:ext uri="{FF2B5EF4-FFF2-40B4-BE49-F238E27FC236}">
                <a16:creationId xmlns:a16="http://schemas.microsoft.com/office/drawing/2014/main" id="{6F6BC30D-041F-F299-2BAF-BB71A64DB611}"/>
              </a:ext>
            </a:extLst>
          </p:cNvPr>
          <p:cNvSpPr>
            <a:spLocks noGrp="1"/>
          </p:cNvSpPr>
          <p:nvPr>
            <p:ph type="sldNum" sz="quarter" idx="12"/>
          </p:nvPr>
        </p:nvSpPr>
        <p:spPr/>
        <p:txBody>
          <a:bodyPr/>
          <a:lstStyle/>
          <a:p>
            <a:pPr>
              <a:defRPr/>
            </a:pPr>
            <a:fld id="{CE57374C-9EA5-413F-9AB4-C523A85E2A5F}" type="slidenum">
              <a:rPr lang="en-GB" smtClean="0"/>
              <a:t>38</a:t>
            </a:fld>
            <a:endParaRPr lang="en-GB"/>
          </a:p>
        </p:txBody>
      </p:sp>
      <p:sp>
        <p:nvSpPr>
          <p:cNvPr id="5" name="Text Placeholder 4">
            <a:extLst>
              <a:ext uri="{FF2B5EF4-FFF2-40B4-BE49-F238E27FC236}">
                <a16:creationId xmlns:a16="http://schemas.microsoft.com/office/drawing/2014/main" id="{277ECC48-A681-BA9D-07DB-50EAEA6F099B}"/>
              </a:ext>
            </a:extLst>
          </p:cNvPr>
          <p:cNvSpPr>
            <a:spLocks noGrp="1"/>
          </p:cNvSpPr>
          <p:nvPr>
            <p:ph type="body" sz="quarter" idx="19"/>
          </p:nvPr>
        </p:nvSpPr>
        <p:spPr>
          <a:xfrm>
            <a:off x="300037" y="875654"/>
            <a:ext cx="11591924" cy="5323115"/>
          </a:xfrm>
        </p:spPr>
        <p:txBody>
          <a:bodyPr/>
          <a:lstStyle/>
          <a:p>
            <a:r>
              <a:rPr lang="en-GB"/>
              <a:t>Trustworthy AI is a distributed responsibility across the AI lifecycle. Different actors must provide different systemic capabilities to shape whether ethical and public-interest principles are translated into concrete technologies, organisational practices and use contexts</a:t>
            </a:r>
            <a:endParaRPr lang="en-US"/>
          </a:p>
        </p:txBody>
      </p:sp>
      <p:sp>
        <p:nvSpPr>
          <p:cNvPr id="6" name="Title 5">
            <a:extLst>
              <a:ext uri="{FF2B5EF4-FFF2-40B4-BE49-F238E27FC236}">
                <a16:creationId xmlns:a16="http://schemas.microsoft.com/office/drawing/2014/main" id="{30CC23F9-83F1-A5FB-4278-2383F080A18B}"/>
              </a:ext>
            </a:extLst>
          </p:cNvPr>
          <p:cNvSpPr>
            <a:spLocks noGrp="1"/>
          </p:cNvSpPr>
          <p:nvPr>
            <p:ph type="title"/>
          </p:nvPr>
        </p:nvSpPr>
        <p:spPr>
          <a:xfrm>
            <a:off x="325438" y="296863"/>
            <a:ext cx="11566524" cy="461665"/>
          </a:xfrm>
        </p:spPr>
        <p:txBody>
          <a:bodyPr/>
          <a:lstStyle/>
          <a:p>
            <a:r>
              <a:rPr lang="en-GB"/>
              <a:t>Who makes AI trustworthy in practice?</a:t>
            </a:r>
            <a:endParaRPr lang="en-US"/>
          </a:p>
        </p:txBody>
      </p:sp>
      <p:graphicFrame>
        <p:nvGraphicFramePr>
          <p:cNvPr id="10" name="Diagram 9">
            <a:extLst>
              <a:ext uri="{FF2B5EF4-FFF2-40B4-BE49-F238E27FC236}">
                <a16:creationId xmlns:a16="http://schemas.microsoft.com/office/drawing/2014/main" id="{3A88D628-E8AB-CC38-838D-8330D009FE0F}"/>
              </a:ext>
            </a:extLst>
          </p:cNvPr>
          <p:cNvGraphicFramePr/>
          <p:nvPr>
            <p:extLst>
              <p:ext uri="{D42A27DB-BD31-4B8C-83A1-F6EECF244321}">
                <p14:modId xmlns:p14="http://schemas.microsoft.com/office/powerpoint/2010/main" val="1586770990"/>
              </p:ext>
            </p:extLst>
          </p:nvPr>
        </p:nvGraphicFramePr>
        <p:xfrm>
          <a:off x="644235" y="1076404"/>
          <a:ext cx="11081289" cy="4365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Rounded Corners 10">
            <a:extLst>
              <a:ext uri="{FF2B5EF4-FFF2-40B4-BE49-F238E27FC236}">
                <a16:creationId xmlns:a16="http://schemas.microsoft.com/office/drawing/2014/main" id="{25B9E3EA-2EB2-D923-6800-BC675A150BCC}"/>
              </a:ext>
            </a:extLst>
          </p:cNvPr>
          <p:cNvSpPr/>
          <p:nvPr/>
        </p:nvSpPr>
        <p:spPr>
          <a:xfrm>
            <a:off x="561015" y="5238427"/>
            <a:ext cx="11566524" cy="12171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a:t>Start-ups /SMEs </a:t>
            </a:r>
            <a:r>
              <a:rPr lang="en-GB" sz="1600" b="1">
                <a:sym typeface="Wingdings" panose="05000000000000000000" pitchFamily="2" charset="2"/>
              </a:rPr>
              <a:t> Particularly important; C</a:t>
            </a:r>
            <a:r>
              <a:rPr lang="en-GB" sz="1600" b="1"/>
              <a:t>an act simultaneously as developers, providers &amp; deployers</a:t>
            </a:r>
          </a:p>
          <a:p>
            <a:pPr marL="285750" indent="-285750">
              <a:buFont typeface="Arial" panose="020B0604020202020204" pitchFamily="34" charset="0"/>
              <a:buChar char="•"/>
            </a:pPr>
            <a:r>
              <a:rPr lang="en-GB" sz="1600" kern="1200">
                <a:solidFill>
                  <a:srgbClr val="FFFFFF"/>
                </a:solidFill>
                <a:latin typeface="Arial" pitchFamily="-65" charset="0"/>
                <a:ea typeface="ＭＳ Ｐゴシック" pitchFamily="-65" charset="-128"/>
                <a:cs typeface="ＭＳ Ｐゴシック" pitchFamily="-65" charset="-128"/>
              </a:rPr>
              <a:t>Scaling AI through markets and industrial ecosystems</a:t>
            </a:r>
          </a:p>
          <a:p>
            <a:pPr marL="285750" indent="-285750">
              <a:buFont typeface="Arial" panose="020B0604020202020204" pitchFamily="34" charset="0"/>
              <a:buChar char="•"/>
            </a:pPr>
            <a:r>
              <a:rPr lang="en-GB" sz="1600" kern="1200">
                <a:solidFill>
                  <a:srgbClr val="FFFFFF"/>
                </a:solidFill>
                <a:latin typeface="Arial" pitchFamily="-65" charset="0"/>
                <a:ea typeface="ＭＳ Ｐゴシック" pitchFamily="-65" charset="-128"/>
                <a:cs typeface="ＭＳ Ｐゴシック" pitchFamily="-65" charset="-128"/>
              </a:rPr>
              <a:t>Embedding AI into infrastructures, value chains and work practices, </a:t>
            </a:r>
            <a:r>
              <a:rPr lang="en-GB" sz="1600"/>
              <a:t>product, architecture &amp; business-model decisions</a:t>
            </a:r>
          </a:p>
          <a:p>
            <a:pPr marL="285750" indent="-285750">
              <a:buFont typeface="Arial" panose="020B0604020202020204" pitchFamily="34" charset="0"/>
              <a:buChar char="•"/>
            </a:pPr>
            <a:r>
              <a:rPr lang="en-GB" sz="1600"/>
              <a:t>Can build (trustworthy) AI ecosystems, shape technological trajectories,</a:t>
            </a:r>
            <a:r>
              <a:rPr lang="en-GB" sz="1600">
                <a:sym typeface="Wingdings" panose="05000000000000000000" pitchFamily="2" charset="2"/>
              </a:rPr>
              <a:t> </a:t>
            </a:r>
            <a:r>
              <a:rPr lang="en-GB" sz="1600"/>
              <a:t>contribute to Europe's sovereignty</a:t>
            </a:r>
          </a:p>
          <a:p>
            <a:pPr marL="285750" indent="-285750">
              <a:buFont typeface="Arial" panose="020B0604020202020204" pitchFamily="34" charset="0"/>
              <a:buChar char="•"/>
            </a:pPr>
            <a:r>
              <a:rPr lang="en-GB" sz="1600"/>
              <a:t>Develop personal capabilities via AI </a:t>
            </a:r>
            <a:r>
              <a:rPr lang="en-GB" sz="1600" err="1"/>
              <a:t>literarcy</a:t>
            </a:r>
            <a:endParaRPr lang="en-US" sz="1600"/>
          </a:p>
        </p:txBody>
      </p:sp>
    </p:spTree>
    <p:extLst>
      <p:ext uri="{BB962C8B-B14F-4D97-AF65-F5344CB8AC3E}">
        <p14:creationId xmlns:p14="http://schemas.microsoft.com/office/powerpoint/2010/main" val="751068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E153891-CFD3-D24D-3A44-37E6F4D49E4B}"/>
              </a:ext>
            </a:extLst>
          </p:cNvPr>
          <p:cNvSpPr>
            <a:spLocks noGrp="1"/>
          </p:cNvSpPr>
          <p:nvPr>
            <p:ph type="ftr" sz="quarter" idx="11"/>
          </p:nvPr>
        </p:nvSpPr>
        <p:spPr/>
        <p:txBody>
          <a:bodyPr/>
          <a:lstStyle/>
          <a:p>
            <a:pPr>
              <a:defRPr/>
            </a:pPr>
            <a:r>
              <a:rPr lang="it-IT"/>
              <a:t>AI Factory Austria AI:AT - PUBLIC</a:t>
            </a:r>
          </a:p>
        </p:txBody>
      </p:sp>
      <p:sp>
        <p:nvSpPr>
          <p:cNvPr id="3" name="Foliennummernplatzhalter 2">
            <a:extLst>
              <a:ext uri="{FF2B5EF4-FFF2-40B4-BE49-F238E27FC236}">
                <a16:creationId xmlns:a16="http://schemas.microsoft.com/office/drawing/2014/main" id="{DE640E0C-995F-916B-F696-4C8FE73D2D99}"/>
              </a:ext>
            </a:extLst>
          </p:cNvPr>
          <p:cNvSpPr>
            <a:spLocks noGrp="1"/>
          </p:cNvSpPr>
          <p:nvPr>
            <p:ph type="sldNum" sz="quarter" idx="12"/>
          </p:nvPr>
        </p:nvSpPr>
        <p:spPr/>
        <p:txBody>
          <a:bodyPr/>
          <a:lstStyle/>
          <a:p>
            <a:pPr>
              <a:defRPr/>
            </a:pPr>
            <a:fld id="{CE57374C-9EA5-413F-9AB4-C523A85E2A5F}" type="slidenum">
              <a:rPr lang="en-GB" smtClean="0"/>
              <a:t>39</a:t>
            </a:fld>
            <a:endParaRPr lang="en-GB"/>
          </a:p>
        </p:txBody>
      </p:sp>
      <p:sp>
        <p:nvSpPr>
          <p:cNvPr id="5" name="Textplatzhalter 4">
            <a:extLst>
              <a:ext uri="{FF2B5EF4-FFF2-40B4-BE49-F238E27FC236}">
                <a16:creationId xmlns:a16="http://schemas.microsoft.com/office/drawing/2014/main" id="{E20919ED-D482-499A-4429-8BD20F82401F}"/>
              </a:ext>
            </a:extLst>
          </p:cNvPr>
          <p:cNvSpPr>
            <a:spLocks noGrp="1"/>
          </p:cNvSpPr>
          <p:nvPr>
            <p:ph type="body" sz="quarter" idx="19"/>
          </p:nvPr>
        </p:nvSpPr>
        <p:spPr>
          <a:xfrm>
            <a:off x="300038" y="920832"/>
            <a:ext cx="11247727" cy="5640305"/>
          </a:xfrm>
        </p:spPr>
        <p:txBody>
          <a:bodyPr/>
          <a:lstStyle/>
          <a:p>
            <a:pPr>
              <a:lnSpc>
                <a:spcPct val="100000"/>
              </a:lnSpc>
              <a:spcAft>
                <a:spcPts val="300"/>
              </a:spcAft>
            </a:pPr>
            <a:r>
              <a:rPr lang="en-US" sz="2000" b="1"/>
              <a:t>Ethics is complex and remains important</a:t>
            </a:r>
          </a:p>
          <a:p>
            <a:pPr lvl="1">
              <a:lnSpc>
                <a:spcPct val="100000"/>
              </a:lnSpc>
              <a:spcAft>
                <a:spcPts val="300"/>
              </a:spcAft>
            </a:pPr>
            <a:r>
              <a:rPr lang="en-US" sz="1800"/>
              <a:t>There are many unanswered questions,</a:t>
            </a:r>
            <a:r>
              <a:rPr lang="en-GB" sz="1800"/>
              <a:t> AI law and ethics are dynamic, continuously evolving fields navigating ongoing technical innovation </a:t>
            </a:r>
            <a:r>
              <a:rPr lang="en-US" sz="1800"/>
              <a:t>: we are in the midst of a journey, not at its end</a:t>
            </a:r>
          </a:p>
          <a:p>
            <a:pPr>
              <a:lnSpc>
                <a:spcPct val="100000"/>
              </a:lnSpc>
              <a:spcAft>
                <a:spcPts val="300"/>
              </a:spcAft>
            </a:pPr>
            <a:r>
              <a:rPr lang="en-US" sz="2000" b="1"/>
              <a:t>Current AI systems reflect </a:t>
            </a:r>
            <a:r>
              <a:rPr lang="en-GB" sz="2000" b="1"/>
              <a:t>human choices, data, values, institutional practices and societal inequalities</a:t>
            </a:r>
            <a:r>
              <a:rPr lang="en-US" sz="2000" b="1"/>
              <a:t> </a:t>
            </a:r>
          </a:p>
          <a:p>
            <a:pPr lvl="1">
              <a:lnSpc>
                <a:spcPct val="100000"/>
              </a:lnSpc>
              <a:spcAft>
                <a:spcPts val="300"/>
              </a:spcAft>
            </a:pPr>
            <a:r>
              <a:rPr lang="en-GB" sz="2000"/>
              <a:t>Many questions therefore cannot be resolved technologically alone</a:t>
            </a:r>
            <a:endParaRPr lang="en-US" sz="2000" b="1"/>
          </a:p>
          <a:p>
            <a:pPr>
              <a:lnSpc>
                <a:spcPct val="100000"/>
              </a:lnSpc>
              <a:spcAft>
                <a:spcPts val="300"/>
              </a:spcAft>
            </a:pPr>
            <a:r>
              <a:rPr lang="en-GB" sz="2000" b="1"/>
              <a:t>Ethical questions arise throughout the AI lifecycle and evolve with technologies and use contexts</a:t>
            </a:r>
          </a:p>
          <a:p>
            <a:pPr lvl="1">
              <a:lnSpc>
                <a:spcPct val="100000"/>
              </a:lnSpc>
              <a:spcAft>
                <a:spcPts val="300"/>
              </a:spcAft>
            </a:pPr>
            <a:r>
              <a:rPr lang="en-GB" sz="2000"/>
              <a:t>Different roles, different leverage points </a:t>
            </a:r>
            <a:r>
              <a:rPr lang="en-GB" sz="2000">
                <a:sym typeface="Wingdings" panose="05000000000000000000" pitchFamily="2" charset="2"/>
              </a:rPr>
              <a:t></a:t>
            </a:r>
            <a:r>
              <a:rPr lang="en-GB" sz="2000"/>
              <a:t> shared responsibility for trustworthy AI</a:t>
            </a:r>
            <a:endParaRPr lang="en-US" sz="2000" b="1"/>
          </a:p>
          <a:p>
            <a:pPr marL="0" indent="0">
              <a:lnSpc>
                <a:spcPct val="100000"/>
              </a:lnSpc>
              <a:buNone/>
            </a:pPr>
            <a:endParaRPr lang="en-US" sz="2000" b="1"/>
          </a:p>
          <a:p>
            <a:pPr>
              <a:lnSpc>
                <a:spcPct val="100000"/>
              </a:lnSpc>
            </a:pPr>
            <a:r>
              <a:rPr lang="en-US" sz="2000" b="1"/>
              <a:t>Role of the AI Factory Ethics Team</a:t>
            </a:r>
          </a:p>
          <a:p>
            <a:pPr lvl="1">
              <a:lnSpc>
                <a:spcPct val="100000"/>
              </a:lnSpc>
            </a:pPr>
            <a:r>
              <a:rPr lang="en-US" sz="1800"/>
              <a:t>Provides support for questions regarding AI ethics</a:t>
            </a:r>
          </a:p>
          <a:p>
            <a:pPr lvl="1">
              <a:lnSpc>
                <a:spcPct val="100000"/>
              </a:lnSpc>
            </a:pPr>
            <a:r>
              <a:rPr lang="en-US" sz="1800"/>
              <a:t>Develops frameworks and guidelines for trustworthy / responsible AI</a:t>
            </a:r>
          </a:p>
          <a:p>
            <a:pPr lvl="1">
              <a:lnSpc>
                <a:spcPct val="100000"/>
              </a:lnSpc>
            </a:pPr>
            <a:r>
              <a:rPr lang="en-US" sz="1800"/>
              <a:t>Supports stakeholders in developing and deploying trustworthy / responsible AI systems</a:t>
            </a:r>
            <a:endParaRPr lang="de-DE" sz="1800"/>
          </a:p>
        </p:txBody>
      </p:sp>
      <p:sp>
        <p:nvSpPr>
          <p:cNvPr id="6" name="Titel 5">
            <a:extLst>
              <a:ext uri="{FF2B5EF4-FFF2-40B4-BE49-F238E27FC236}">
                <a16:creationId xmlns:a16="http://schemas.microsoft.com/office/drawing/2014/main" id="{744D14B6-9E8F-1762-D146-66D8F6B5CBA8}"/>
              </a:ext>
            </a:extLst>
          </p:cNvPr>
          <p:cNvSpPr>
            <a:spLocks noGrp="1"/>
          </p:cNvSpPr>
          <p:nvPr>
            <p:ph type="title"/>
          </p:nvPr>
        </p:nvSpPr>
        <p:spPr/>
        <p:txBody>
          <a:bodyPr/>
          <a:lstStyle/>
          <a:p>
            <a:r>
              <a:rPr lang="de-DE" err="1"/>
              <a:t>Ethics</a:t>
            </a:r>
            <a:r>
              <a:rPr lang="de-DE"/>
              <a:t> </a:t>
            </a:r>
            <a:r>
              <a:rPr lang="de-DE" err="1"/>
              <a:t>as</a:t>
            </a:r>
            <a:r>
              <a:rPr lang="de-DE"/>
              <a:t> </a:t>
            </a:r>
            <a:r>
              <a:rPr lang="de-DE" err="1"/>
              <a:t>enabler</a:t>
            </a:r>
            <a:r>
              <a:rPr lang="de-DE"/>
              <a:t> of </a:t>
            </a:r>
            <a:r>
              <a:rPr lang="de-DE" err="1"/>
              <a:t>trustworthy</a:t>
            </a:r>
            <a:r>
              <a:rPr lang="de-DE"/>
              <a:t> AI</a:t>
            </a:r>
          </a:p>
        </p:txBody>
      </p:sp>
    </p:spTree>
    <p:extLst>
      <p:ext uri="{BB962C8B-B14F-4D97-AF65-F5344CB8AC3E}">
        <p14:creationId xmlns:p14="http://schemas.microsoft.com/office/powerpoint/2010/main" val="870818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04469358" name="Abgerundetes Rechteck 4"/>
          <p:cNvSpPr/>
          <p:nvPr/>
        </p:nvSpPr>
        <p:spPr bwMode="auto">
          <a:xfrm>
            <a:off x="8133006"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198089321" name="Abgerundetes Rechteck 8"/>
          <p:cNvSpPr/>
          <p:nvPr/>
        </p:nvSpPr>
        <p:spPr bwMode="auto">
          <a:xfrm>
            <a:off x="325438"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74683197" name="Abgerundetes Rechteck 17"/>
          <p:cNvSpPr/>
          <p:nvPr/>
        </p:nvSpPr>
        <p:spPr bwMode="auto">
          <a:xfrm>
            <a:off x="4229222" y="2004646"/>
            <a:ext cx="3727940" cy="3457207"/>
          </a:xfrm>
          <a:prstGeom prst="roundRect">
            <a:avLst>
              <a:gd name="adj" fmla="val 78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nchorCtr="0"/>
          <a:lstStyle/>
          <a:p>
            <a:pPr>
              <a:defRPr/>
            </a:pPr>
            <a:endParaRPr lang="en-GB" sz="20000">
              <a:latin typeface="Arial"/>
              <a:ea typeface="Geist"/>
              <a:cs typeface="Arial"/>
            </a:endParaRPr>
          </a:p>
        </p:txBody>
      </p:sp>
      <p:sp>
        <p:nvSpPr>
          <p:cNvPr id="823061929" name="Titel 1"/>
          <p:cNvSpPr>
            <a:spLocks noGrp="1"/>
          </p:cNvSpPr>
          <p:nvPr>
            <p:ph type="title"/>
          </p:nvPr>
        </p:nvSpPr>
        <p:spPr bwMode="auto">
          <a:xfrm>
            <a:off x="325438" y="296863"/>
            <a:ext cx="7499716" cy="810968"/>
          </a:xfrm>
        </p:spPr>
        <p:txBody>
          <a:bodyPr/>
          <a:lstStyle/>
          <a:p>
            <a:pPr>
              <a:defRPr/>
            </a:pPr>
            <a:r>
              <a:rPr lang="en-GB"/>
              <a:t>Why do we need AI Factory Austria?</a:t>
            </a:r>
            <a:endParaRPr lang="en-GB">
              <a:ea typeface="Geist"/>
            </a:endParaRPr>
          </a:p>
        </p:txBody>
      </p:sp>
      <p:sp>
        <p:nvSpPr>
          <p:cNvPr id="339351615" name="Titel 1"/>
          <p:cNvSpPr txBox="1"/>
          <p:nvPr/>
        </p:nvSpPr>
        <p:spPr bwMode="auto">
          <a:xfrm>
            <a:off x="325438" y="4284123"/>
            <a:ext cx="3727940" cy="461665"/>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Sovereignty</a:t>
            </a:r>
            <a:endParaRPr lang="en-GB">
              <a:latin typeface="Arial"/>
              <a:ea typeface="Geist"/>
              <a:cs typeface="Arial"/>
            </a:endParaRPr>
          </a:p>
        </p:txBody>
      </p:sp>
      <p:pic>
        <p:nvPicPr>
          <p:cNvPr id="1190604229" name="Grafik 2" descr="Europa mit einfarbiger Füllung"/>
          <p:cNvPicPr>
            <a:picLocks noChangeAspect="1"/>
          </p:cNvPicPr>
          <p:nvPr/>
        </p:nvPicPr>
        <p:blipFill>
          <a:blip>
            <a:extLst>
              <a:ext uri="{96DAC541-7B7A-43D3-8B79-37D633B846F1}">
                <asvg:svgBlip xmlns:asvg="http://schemas.microsoft.com/office/drawing/2016/SVG/main" r:embed="rId3"/>
              </a:ext>
            </a:extLst>
          </a:blip>
          <a:stretch/>
        </p:blipFill>
        <p:spPr bwMode="auto">
          <a:xfrm>
            <a:off x="1343818" y="2316381"/>
            <a:ext cx="1691177" cy="1691177"/>
          </a:xfrm>
          <a:prstGeom prst="rect">
            <a:avLst/>
          </a:prstGeom>
        </p:spPr>
      </p:pic>
      <p:pic>
        <p:nvPicPr>
          <p:cNvPr id="1081230115" name="Grafik 18" descr="Schild Häkchen mit einfarbiger Füllung"/>
          <p:cNvPicPr>
            <a:picLocks noChangeAspect="1"/>
          </p:cNvPicPr>
          <p:nvPr/>
        </p:nvPicPr>
        <p:blipFill>
          <a:blip>
            <a:extLst>
              <a:ext uri="{96DAC541-7B7A-43D3-8B79-37D633B846F1}">
                <asvg:svgBlip xmlns:asvg="http://schemas.microsoft.com/office/drawing/2016/SVG/main" r:embed="rId4"/>
              </a:ext>
            </a:extLst>
          </a:blip>
          <a:stretch/>
        </p:blipFill>
        <p:spPr bwMode="auto">
          <a:xfrm>
            <a:off x="5426110" y="2514048"/>
            <a:ext cx="1219200" cy="1219200"/>
          </a:xfrm>
          <a:prstGeom prst="rect">
            <a:avLst/>
          </a:prstGeom>
        </p:spPr>
      </p:pic>
      <p:pic>
        <p:nvPicPr>
          <p:cNvPr id="2058231087" name="Grafik 19" descr="Verbindungen Silhouette"/>
          <p:cNvPicPr>
            <a:picLocks noChangeAspect="1"/>
          </p:cNvPicPr>
          <p:nvPr/>
        </p:nvPicPr>
        <p:blipFill>
          <a:blip>
            <a:extLst>
              <a:ext uri="{96DAC541-7B7A-43D3-8B79-37D633B846F1}">
                <asvg:svgBlip xmlns:asvg="http://schemas.microsoft.com/office/drawing/2016/SVG/main" r:embed="rId5"/>
              </a:ext>
            </a:extLst>
          </a:blip>
          <a:stretch/>
        </p:blipFill>
        <p:spPr bwMode="auto">
          <a:xfrm>
            <a:off x="9387376" y="2316381"/>
            <a:ext cx="1219200" cy="1219200"/>
          </a:xfrm>
          <a:prstGeom prst="rect">
            <a:avLst/>
          </a:prstGeom>
        </p:spPr>
      </p:pic>
      <p:sp>
        <p:nvSpPr>
          <p:cNvPr id="1181449583" name="Titel 1"/>
          <p:cNvSpPr txBox="1"/>
          <p:nvPr/>
        </p:nvSpPr>
        <p:spPr bwMode="auto">
          <a:xfrm>
            <a:off x="4229222" y="4284123"/>
            <a:ext cx="3727940" cy="1846659"/>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Ethics and Trustworthiness</a:t>
            </a:r>
            <a:endParaRPr/>
          </a:p>
          <a:p>
            <a:pPr algn="ctr">
              <a:defRPr/>
            </a:pPr>
            <a:endParaRPr lang="en-GB" sz="3600">
              <a:latin typeface="Arial"/>
            </a:endParaRPr>
          </a:p>
          <a:p>
            <a:pPr algn="ctr">
              <a:defRPr/>
            </a:pPr>
            <a:endParaRPr lang="en-GB">
              <a:latin typeface="Arial"/>
              <a:ea typeface="Geist"/>
              <a:cs typeface="Arial"/>
            </a:endParaRPr>
          </a:p>
        </p:txBody>
      </p:sp>
      <p:sp>
        <p:nvSpPr>
          <p:cNvPr id="2082276601" name="Titel 1"/>
          <p:cNvSpPr txBox="1"/>
          <p:nvPr/>
        </p:nvSpPr>
        <p:spPr bwMode="auto">
          <a:xfrm>
            <a:off x="8133006" y="4284123"/>
            <a:ext cx="3727940" cy="1846659"/>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Geist"/>
                <a:ea typeface="+mj-ea"/>
                <a:cs typeface="+mj-cs"/>
              </a:defRPr>
            </a:lvl1pPr>
          </a:lstStyle>
          <a:p>
            <a:pPr algn="ctr">
              <a:defRPr/>
            </a:pPr>
            <a:r>
              <a:rPr lang="en-GB" sz="3600">
                <a:latin typeface="Arial"/>
              </a:rPr>
              <a:t>Connecting the Ecosystem</a:t>
            </a:r>
            <a:endParaRPr/>
          </a:p>
          <a:p>
            <a:pPr algn="ctr">
              <a:defRPr/>
            </a:pPr>
            <a:endParaRPr lang="en-GB" sz="3600">
              <a:latin typeface="Arial"/>
            </a:endParaRPr>
          </a:p>
          <a:p>
            <a:pPr algn="ctr">
              <a:defRPr/>
            </a:pPr>
            <a:endParaRPr lang="en-GB">
              <a:latin typeface="Arial"/>
              <a:ea typeface="Geist"/>
              <a:cs typeface="Arial"/>
            </a:endParaRPr>
          </a:p>
        </p:txBody>
      </p:sp>
      <p:sp>
        <p:nvSpPr>
          <p:cNvPr id="2" name="Ellipse 1">
            <a:extLst>
              <a:ext uri="{FF2B5EF4-FFF2-40B4-BE49-F238E27FC236}">
                <a16:creationId xmlns:a16="http://schemas.microsoft.com/office/drawing/2014/main" id="{40CCFD7B-53CC-6654-15F8-85239DF9AD3F}"/>
              </a:ext>
            </a:extLst>
          </p:cNvPr>
          <p:cNvSpPr/>
          <p:nvPr/>
        </p:nvSpPr>
        <p:spPr bwMode="auto">
          <a:xfrm>
            <a:off x="4053379" y="4136188"/>
            <a:ext cx="4079627" cy="1219200"/>
          </a:xfrm>
          <a:prstGeom prst="ellipse">
            <a:avLst/>
          </a:prstGeom>
          <a:noFill/>
          <a:ln w="666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rtl="0" eaLnBrk="0" fontAlgn="base" hangingPunct="0">
              <a:spcBef>
                <a:spcPct val="0"/>
              </a:spcBef>
              <a:spcAft>
                <a:spcPct val="0"/>
              </a:spcAft>
              <a:defRPr/>
            </a:pPr>
            <a:endParaRPr lang="de-DE" sz="1000" kern="1200">
              <a:solidFill>
                <a:srgbClr val="666369"/>
              </a:solidFill>
              <a:latin typeface="Arial" pitchFamily="-65" charset="0"/>
              <a:ea typeface="ＭＳ Ｐゴシック" pitchFamily="-65" charset="-128"/>
              <a:cs typeface="ＭＳ Ｐゴシック" pitchFamily="-65" charset="-128"/>
            </a:endParaRPr>
          </a:p>
        </p:txBody>
      </p:sp>
      <p:sp>
        <p:nvSpPr>
          <p:cNvPr id="3" name="Foliennummernplatzhalter 2">
            <a:extLst>
              <a:ext uri="{FF2B5EF4-FFF2-40B4-BE49-F238E27FC236}">
                <a16:creationId xmlns:a16="http://schemas.microsoft.com/office/drawing/2014/main" id="{3EDB0FB7-09F9-D91D-419D-01E5273FAEBC}"/>
              </a:ext>
            </a:extLst>
          </p:cNvPr>
          <p:cNvSpPr>
            <a:spLocks noGrp="1"/>
          </p:cNvSpPr>
          <p:nvPr>
            <p:ph type="sldNum" sz="quarter" idx="12"/>
          </p:nvPr>
        </p:nvSpPr>
        <p:spPr/>
        <p:txBody>
          <a:bodyPr/>
          <a:lstStyle/>
          <a:p>
            <a:pPr>
              <a:defRPr/>
            </a:pPr>
            <a:fld id="{CE57374C-9EA5-413F-9AB4-C523A85E2A5F}" type="slidenum">
              <a:rPr lang="en-GB" smtClean="0"/>
              <a:t>40</a:t>
            </a:fld>
            <a:endParaRPr lang="en-GB"/>
          </a:p>
        </p:txBody>
      </p:sp>
      <p:sp>
        <p:nvSpPr>
          <p:cNvPr id="4" name="Fußzeilenplatzhalter 15">
            <a:extLst>
              <a:ext uri="{FF2B5EF4-FFF2-40B4-BE49-F238E27FC236}">
                <a16:creationId xmlns:a16="http://schemas.microsoft.com/office/drawing/2014/main" id="{C6972D8D-592A-A143-94AB-85AD2329954F}"/>
              </a:ext>
            </a:extLst>
          </p:cNvPr>
          <p:cNvSpPr>
            <a:spLocks noGrp="1"/>
          </p:cNvSpPr>
          <p:nvPr>
            <p:ph type="ftr" sz="quarter" idx="11"/>
          </p:nvPr>
        </p:nvSpPr>
        <p:spPr bwMode="auto">
          <a:xfrm>
            <a:off x="644235" y="6455541"/>
            <a:ext cx="4781875" cy="250825"/>
          </a:xfrm>
        </p:spPr>
        <p:txBody>
          <a:bodyPr/>
          <a:lstStyle/>
          <a:p>
            <a:pPr>
              <a:defRPr/>
            </a:pPr>
            <a:r>
              <a:rPr lang="it-IT"/>
              <a:t>AI Factory Austria AI:AT - PUBLIC</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2817502" name="Fußzeilenplatzhalter 1"/>
          <p:cNvSpPr>
            <a:spLocks noGrp="1"/>
          </p:cNvSpPr>
          <p:nvPr>
            <p:ph type="ftr" sz="quarter" idx="11"/>
          </p:nvPr>
        </p:nvSpPr>
        <p:spPr bwMode="auto"/>
        <p:txBody>
          <a:bodyPr/>
          <a:lstStyle/>
          <a:p>
            <a:pPr>
              <a:defRPr/>
            </a:pPr>
            <a:r>
              <a:rPr lang="it-IT"/>
              <a:t>AI Factory Austria AI:AT - PUBLIC</a:t>
            </a:r>
            <a:endParaRPr/>
          </a:p>
        </p:txBody>
      </p:sp>
      <p:sp>
        <p:nvSpPr>
          <p:cNvPr id="106481557" name="Textplatzhalter 17"/>
          <p:cNvSpPr>
            <a:spLocks noGrp="1"/>
          </p:cNvSpPr>
          <p:nvPr>
            <p:ph type="body" sz="quarter" idx="14"/>
          </p:nvPr>
        </p:nvSpPr>
        <p:spPr bwMode="auto">
          <a:xfrm>
            <a:off x="300038" y="1120588"/>
            <a:ext cx="11591924" cy="307777"/>
          </a:xfrm>
        </p:spPr>
        <p:txBody>
          <a:bodyPr/>
          <a:lstStyle/>
          <a:p>
            <a:pPr>
              <a:defRPr/>
            </a:pPr>
            <a:endParaRPr lang="en-GB"/>
          </a:p>
        </p:txBody>
      </p:sp>
      <p:sp>
        <p:nvSpPr>
          <p:cNvPr id="447593833" name="Titel 16"/>
          <p:cNvSpPr>
            <a:spLocks noGrp="1"/>
          </p:cNvSpPr>
          <p:nvPr>
            <p:ph type="title"/>
          </p:nvPr>
        </p:nvSpPr>
        <p:spPr bwMode="auto">
          <a:xfrm>
            <a:off x="325438" y="296863"/>
            <a:ext cx="11566524" cy="461665"/>
          </a:xfrm>
        </p:spPr>
        <p:txBody>
          <a:bodyPr/>
          <a:lstStyle/>
          <a:p>
            <a:pPr>
              <a:defRPr/>
            </a:pPr>
            <a:endParaRPr lang="en-GB"/>
          </a:p>
        </p:txBody>
      </p:sp>
      <p:sp>
        <p:nvSpPr>
          <p:cNvPr id="902254349" name="Rechteck 8"/>
          <p:cNvSpPr/>
          <p:nvPr/>
        </p:nvSpPr>
        <p:spPr bwMode="auto">
          <a:xfrm>
            <a:off x="0" y="-1"/>
            <a:ext cx="12192000" cy="6858001"/>
          </a:xfrm>
          <a:prstGeom prst="rect">
            <a:avLst/>
          </a:prstGeom>
          <a:solidFill>
            <a:srgbClr val="0059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924707444" name="Titel 2"/>
          <p:cNvSpPr txBox="1"/>
          <p:nvPr/>
        </p:nvSpPr>
        <p:spPr bwMode="auto">
          <a:xfrm>
            <a:off x="325438" y="2575073"/>
            <a:ext cx="5597654" cy="457560"/>
          </a:xfrm>
          <a:prstGeom prst="rect">
            <a:avLst/>
          </a:prstGeom>
        </p:spPr>
        <p:txBody>
          <a:bodyPr vert="horz" lIns="0" tIns="0" rIns="0" bIns="0" rtlCol="0" anchor="t" anchorCtr="0">
            <a:spAutoFit/>
          </a:bodyPr>
          <a:lstStyle>
            <a:lvl1pPr algn="l" defTabSz="914400">
              <a:lnSpc>
                <a:spcPts val="3600"/>
              </a:lnSpc>
              <a:spcBef>
                <a:spcPts val="0"/>
              </a:spcBef>
              <a:buNone/>
              <a:defRPr sz="3400" b="0" i="0">
                <a:solidFill>
                  <a:schemeClr val="bg1"/>
                </a:solidFill>
                <a:latin typeface="Arial"/>
                <a:ea typeface="+mj-ea"/>
                <a:cs typeface="Arial"/>
              </a:defRPr>
            </a:lvl1pPr>
          </a:lstStyle>
          <a:p>
            <a:pPr>
              <a:defRPr/>
            </a:pPr>
            <a:r>
              <a:rPr lang="en-GB">
                <a:latin typeface="+mj-lt"/>
              </a:rPr>
              <a:t>Funded by</a:t>
            </a:r>
            <a:endParaRPr/>
          </a:p>
        </p:txBody>
      </p:sp>
      <p:sp>
        <p:nvSpPr>
          <p:cNvPr id="1056874823" name="Textplatzhalter 5"/>
          <p:cNvSpPr txBox="1"/>
          <p:nvPr/>
        </p:nvSpPr>
        <p:spPr bwMode="auto">
          <a:xfrm>
            <a:off x="9377977" y="3053216"/>
            <a:ext cx="2814023" cy="956551"/>
          </a:xfrm>
          <a:prstGeom prst="rect">
            <a:avLst/>
          </a:prstGeom>
        </p:spPr>
        <p:txBody>
          <a:bodyPr/>
          <a:lst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14300" indent="0">
              <a:buNone/>
              <a:defRPr/>
            </a:pPr>
            <a:r>
              <a:rPr lang="en-GB">
                <a:solidFill>
                  <a:schemeClr val="bg1"/>
                </a:solidFill>
              </a:rPr>
              <a:t>under discussion with</a:t>
            </a:r>
            <a:endParaRPr/>
          </a:p>
          <a:p>
            <a:pPr>
              <a:buFont typeface="Arial"/>
              <a:buChar char="•"/>
              <a:defRPr/>
            </a:pPr>
            <a:endParaRPr lang="en-GB">
              <a:solidFill>
                <a:schemeClr val="bg1"/>
              </a:solidFill>
            </a:endParaRPr>
          </a:p>
          <a:p>
            <a:pPr>
              <a:buFont typeface="Arial"/>
              <a:buChar char="•"/>
              <a:defRPr/>
            </a:pPr>
            <a:endParaRPr lang="en-GB">
              <a:solidFill>
                <a:schemeClr val="bg1"/>
              </a:solidFill>
            </a:endParaRPr>
          </a:p>
          <a:p>
            <a:pPr>
              <a:buFont typeface="Arial"/>
              <a:buChar char="•"/>
              <a:defRPr/>
            </a:pPr>
            <a:endParaRPr lang="en-GB">
              <a:solidFill>
                <a:schemeClr val="bg1"/>
              </a:solidFill>
            </a:endParaRPr>
          </a:p>
        </p:txBody>
      </p:sp>
      <p:pic>
        <p:nvPicPr>
          <p:cNvPr id="721287062" name="Grafik 11" descr="Ein Bild, das Text, Schrift, Screenshot, Design enthält.&#10;&#10;KI-generierte Inhalte können fehlerhaft sein."/>
          <p:cNvPicPr>
            <a:picLocks noChangeAspect="1"/>
          </p:cNvPicPr>
          <p:nvPr/>
        </p:nvPicPr>
        <p:blipFill>
          <a:blip r:embed="rId3"/>
          <a:stretch/>
        </p:blipFill>
        <p:spPr bwMode="auto">
          <a:xfrm>
            <a:off x="7237210" y="3184267"/>
            <a:ext cx="3162300" cy="1651000"/>
          </a:xfrm>
          <a:prstGeom prst="rect">
            <a:avLst/>
          </a:prstGeom>
        </p:spPr>
      </p:pic>
      <p:pic>
        <p:nvPicPr>
          <p:cNvPr id="123571517" name="Grafik 12" descr="Ein Bild, das Screenshot, Grafiken, Text, Schrift enthält.&#10;&#10;KI-generierte Inhalte können fehlerhaft sein."/>
          <p:cNvPicPr>
            <a:picLocks noChangeAspect="1"/>
          </p:cNvPicPr>
          <p:nvPr/>
        </p:nvPicPr>
        <p:blipFill>
          <a:blip r:embed="rId4"/>
          <a:stretch/>
        </p:blipFill>
        <p:spPr bwMode="auto">
          <a:xfrm>
            <a:off x="211340" y="3111194"/>
            <a:ext cx="3162300" cy="1651000"/>
          </a:xfrm>
          <a:prstGeom prst="rect">
            <a:avLst/>
          </a:prstGeom>
        </p:spPr>
      </p:pic>
      <p:pic>
        <p:nvPicPr>
          <p:cNvPr id="567763920" name="Grafik 13" descr="Ein Bild, das Text, Schrift, Grafiken, Logo enthält.&#10;&#10;KI-generierte Inhalte können fehlerhaft sein."/>
          <p:cNvPicPr>
            <a:picLocks noChangeAspect="1"/>
          </p:cNvPicPr>
          <p:nvPr/>
        </p:nvPicPr>
        <p:blipFill>
          <a:blip r:embed="rId5"/>
          <a:stretch/>
        </p:blipFill>
        <p:spPr bwMode="auto">
          <a:xfrm>
            <a:off x="9714747" y="3184267"/>
            <a:ext cx="3162300" cy="1651000"/>
          </a:xfrm>
          <a:prstGeom prst="rect">
            <a:avLst/>
          </a:prstGeom>
        </p:spPr>
      </p:pic>
      <p:pic>
        <p:nvPicPr>
          <p:cNvPr id="2013567435" name="Grafik 14" descr="Ein Bild, das Text, Screenshot, Schrift enthält.&#10;&#10;KI-generierte Inhalte können fehlerhaft sein."/>
          <p:cNvPicPr>
            <a:picLocks noChangeAspect="1"/>
          </p:cNvPicPr>
          <p:nvPr/>
        </p:nvPicPr>
        <p:blipFill>
          <a:blip r:embed="rId6"/>
          <a:stretch/>
        </p:blipFill>
        <p:spPr bwMode="auto">
          <a:xfrm>
            <a:off x="3863570" y="3184267"/>
            <a:ext cx="3162300" cy="1651000"/>
          </a:xfrm>
          <a:prstGeom prst="rect">
            <a:avLst/>
          </a:prstGeom>
        </p:spPr>
      </p:pic>
      <p:sp>
        <p:nvSpPr>
          <p:cNvPr id="1378781264" name="Fußzeilenplatzhalter 1"/>
          <p:cNvSpPr txBox="1"/>
          <p:nvPr/>
        </p:nvSpPr>
        <p:spPr bwMode="auto">
          <a:xfrm>
            <a:off x="644235" y="6455541"/>
            <a:ext cx="4781875" cy="250825"/>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Arial"/>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en-GB">
                <a:solidFill>
                  <a:schemeClr val="bg1"/>
                </a:solidFill>
                <a:latin typeface="+mj-lt"/>
              </a:rPr>
              <a:t>AI Factory Austria AI:AT - PUBLIC</a:t>
            </a:r>
            <a:endParaRPr lang="en-GB">
              <a:latin typeface="+mj-lt"/>
            </a:endParaRPr>
          </a:p>
        </p:txBody>
      </p:sp>
      <p:sp>
        <p:nvSpPr>
          <p:cNvPr id="925572485" name="Foliennummernplatzhalter 2"/>
          <p:cNvSpPr txBox="1"/>
          <p:nvPr/>
        </p:nvSpPr>
        <p:spPr bwMode="auto">
          <a:xfrm>
            <a:off x="325438" y="6455541"/>
            <a:ext cx="318798" cy="250825"/>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Arial"/>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CE57374C-9EA5-413F-9AB4-C523A85E2A5F}" type="slidenum">
              <a:rPr lang="en-GB">
                <a:solidFill>
                  <a:schemeClr val="bg1"/>
                </a:solidFill>
              </a:rPr>
              <a:t>41</a:t>
            </a:fld>
            <a:endParaRPr lang="en-GB">
              <a:solidFill>
                <a:schemeClr val="bg1"/>
              </a:solidFill>
            </a:endParaRPr>
          </a:p>
        </p:txBody>
      </p:sp>
      <p:pic>
        <p:nvPicPr>
          <p:cNvPr id="376275745" name="Grafik 21"/>
          <p:cNvPicPr>
            <a:picLocks noChangeAspect="1"/>
          </p:cNvPicPr>
          <p:nvPr/>
        </p:nvPicPr>
        <p:blipFill>
          <a:blip r:embed="rId7"/>
          <a:stretch/>
        </p:blipFill>
        <p:spPr bwMode="auto">
          <a:xfrm>
            <a:off x="11323328" y="5949949"/>
            <a:ext cx="568634" cy="756415"/>
          </a:xfrm>
          <a:prstGeom prst="rect">
            <a:avLst/>
          </a:prstGeom>
        </p:spPr>
      </p:pic>
      <p:sp>
        <p:nvSpPr>
          <p:cNvPr id="974621099" name="Textplatzhalter 5"/>
          <p:cNvSpPr txBox="1"/>
          <p:nvPr/>
        </p:nvSpPr>
        <p:spPr bwMode="auto">
          <a:xfrm>
            <a:off x="211340" y="4935192"/>
            <a:ext cx="11591924" cy="956551"/>
          </a:xfrm>
          <a:prstGeom prst="rect">
            <a:avLst/>
          </a:prstGeom>
        </p:spPr>
        <p:txBody>
          <a:bodyPr lIns="0" tIns="0" rIns="0" bIns="0"/>
          <a:lstStyle>
            <a:lvl1pPr marL="228600" indent="-228600" algn="l" defTabSz="914400">
              <a:lnSpc>
                <a:spcPts val="1800"/>
              </a:lnSpc>
              <a:spcBef>
                <a:spcPts val="600"/>
              </a:spcBef>
              <a:buFont typeface="Symbol"/>
              <a:buChar char="-"/>
              <a:defRPr sz="1600" b="0" i="0">
                <a:solidFill>
                  <a:schemeClr val="tx1"/>
                </a:solidFill>
                <a:latin typeface="Arial"/>
                <a:ea typeface="+mn-ea"/>
                <a:cs typeface="Arial"/>
              </a:defRPr>
            </a:lvl1pPr>
            <a:lvl2pPr marL="685800" indent="-228600" algn="l" defTabSz="914400">
              <a:lnSpc>
                <a:spcPts val="1800"/>
              </a:lnSpc>
              <a:spcBef>
                <a:spcPts val="600"/>
              </a:spcBef>
              <a:buFont typeface="Symbol"/>
              <a:buChar char="-"/>
              <a:defRPr sz="1600" b="0" i="0">
                <a:solidFill>
                  <a:schemeClr val="tx1"/>
                </a:solidFill>
                <a:latin typeface="Arial"/>
                <a:ea typeface="+mn-ea"/>
                <a:cs typeface="Arial"/>
              </a:defRPr>
            </a:lvl2pPr>
            <a:lvl3pPr marL="1143000" indent="-228600" algn="l" defTabSz="914400">
              <a:lnSpc>
                <a:spcPts val="1800"/>
              </a:lnSpc>
              <a:spcBef>
                <a:spcPts val="600"/>
              </a:spcBef>
              <a:buFont typeface="Symbol"/>
              <a:buChar char="-"/>
              <a:defRPr sz="1600" b="0" i="0">
                <a:solidFill>
                  <a:schemeClr val="tx1"/>
                </a:solidFill>
                <a:latin typeface="Arial"/>
                <a:ea typeface="+mn-ea"/>
                <a:cs typeface="Arial"/>
              </a:defRPr>
            </a:lvl3pPr>
            <a:lvl4pPr marL="1600200" indent="-228600" algn="l" defTabSz="914400">
              <a:lnSpc>
                <a:spcPts val="1800"/>
              </a:lnSpc>
              <a:spcBef>
                <a:spcPts val="600"/>
              </a:spcBef>
              <a:buFont typeface="Symbol"/>
              <a:buChar char="-"/>
              <a:defRPr sz="1600" b="0" i="0">
                <a:solidFill>
                  <a:schemeClr val="tx1"/>
                </a:solidFill>
                <a:latin typeface="Arial"/>
                <a:ea typeface="+mn-ea"/>
                <a:cs typeface="Arial"/>
              </a:defRPr>
            </a:lvl4pPr>
            <a:lvl5pPr marL="2057400" indent="-228600" algn="l" defTabSz="914400">
              <a:lnSpc>
                <a:spcPts val="1800"/>
              </a:lnSpc>
              <a:spcBef>
                <a:spcPts val="600"/>
              </a:spcBef>
              <a:buFont typeface="Symbol"/>
              <a:buChar char="-"/>
              <a:defRPr sz="1600" b="0" i="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114300" indent="0">
              <a:buNone/>
              <a:defRPr/>
            </a:pPr>
            <a:r>
              <a:rPr lang="it-IT" sz="1400">
                <a:solidFill>
                  <a:schemeClr val="bg1"/>
                </a:solidFill>
              </a:rPr>
              <a:t>AI </a:t>
            </a:r>
            <a:r>
              <a:rPr lang="it-IT" sz="1400" err="1">
                <a:solidFill>
                  <a:schemeClr val="bg1"/>
                </a:solidFill>
              </a:rPr>
              <a:t>Factory</a:t>
            </a:r>
            <a:r>
              <a:rPr lang="it-IT" sz="1400">
                <a:solidFill>
                  <a:schemeClr val="bg1"/>
                </a:solidFill>
              </a:rPr>
              <a:t> Austria AI:AT - PUBLIC </a:t>
            </a:r>
            <a:r>
              <a:rPr lang="de-AT" sz="1400" err="1">
                <a:solidFill>
                  <a:schemeClr val="bg1"/>
                </a:solidFill>
              </a:rPr>
              <a:t>has</a:t>
            </a:r>
            <a:r>
              <a:rPr lang="de-AT" sz="1400">
                <a:solidFill>
                  <a:schemeClr val="bg1"/>
                </a:solidFill>
              </a:rPr>
              <a:t> </a:t>
            </a:r>
            <a:r>
              <a:rPr lang="de-AT" sz="1400" err="1">
                <a:solidFill>
                  <a:schemeClr val="bg1"/>
                </a:solidFill>
              </a:rPr>
              <a:t>received</a:t>
            </a:r>
            <a:r>
              <a:rPr lang="de-AT" sz="1400">
                <a:solidFill>
                  <a:schemeClr val="bg1"/>
                </a:solidFill>
              </a:rPr>
              <a:t> </a:t>
            </a:r>
            <a:r>
              <a:rPr lang="de-AT" sz="1400" err="1">
                <a:solidFill>
                  <a:schemeClr val="bg1"/>
                </a:solidFill>
              </a:rPr>
              <a:t>funding</a:t>
            </a:r>
            <a:r>
              <a:rPr lang="de-AT" sz="1400">
                <a:solidFill>
                  <a:schemeClr val="bg1"/>
                </a:solidFill>
              </a:rPr>
              <a:t> </a:t>
            </a:r>
            <a:r>
              <a:rPr lang="de-AT" sz="1400" err="1">
                <a:solidFill>
                  <a:schemeClr val="bg1"/>
                </a:solidFill>
              </a:rPr>
              <a:t>from</a:t>
            </a:r>
            <a:r>
              <a:rPr lang="de-AT" sz="1400">
                <a:solidFill>
                  <a:schemeClr val="bg1"/>
                </a:solidFill>
              </a:rPr>
              <a:t> </a:t>
            </a:r>
            <a:r>
              <a:rPr lang="de-AT" sz="1400" err="1">
                <a:solidFill>
                  <a:schemeClr val="bg1"/>
                </a:solidFill>
              </a:rPr>
              <a:t>the</a:t>
            </a:r>
            <a:r>
              <a:rPr lang="de-AT" sz="1400">
                <a:solidFill>
                  <a:schemeClr val="bg1"/>
                </a:solidFill>
              </a:rPr>
              <a:t> European High-Performance Computing Joint </a:t>
            </a:r>
            <a:r>
              <a:rPr lang="de-AT" sz="1400" err="1">
                <a:solidFill>
                  <a:schemeClr val="bg1"/>
                </a:solidFill>
              </a:rPr>
              <a:t>Undertaking</a:t>
            </a:r>
            <a:r>
              <a:rPr lang="de-AT" sz="1400">
                <a:solidFill>
                  <a:schemeClr val="bg1"/>
                </a:solidFill>
              </a:rPr>
              <a:t> (JU) </a:t>
            </a:r>
            <a:r>
              <a:rPr lang="de-AT" sz="1400" err="1">
                <a:solidFill>
                  <a:schemeClr val="bg1"/>
                </a:solidFill>
              </a:rPr>
              <a:t>under</a:t>
            </a:r>
            <a:r>
              <a:rPr lang="de-AT" sz="1400">
                <a:solidFill>
                  <a:schemeClr val="bg1"/>
                </a:solidFill>
              </a:rPr>
              <a:t> </a:t>
            </a:r>
            <a:r>
              <a:rPr lang="de-AT" sz="1400" err="1">
                <a:solidFill>
                  <a:schemeClr val="bg1"/>
                </a:solidFill>
              </a:rPr>
              <a:t>grant</a:t>
            </a:r>
            <a:r>
              <a:rPr lang="de-AT" sz="1400">
                <a:solidFill>
                  <a:schemeClr val="bg1"/>
                </a:solidFill>
              </a:rPr>
              <a:t> </a:t>
            </a:r>
            <a:r>
              <a:rPr lang="de-AT" sz="1400" err="1">
                <a:solidFill>
                  <a:schemeClr val="bg1"/>
                </a:solidFill>
              </a:rPr>
              <a:t>agreement</a:t>
            </a:r>
            <a:r>
              <a:rPr lang="de-AT" sz="1400">
                <a:solidFill>
                  <a:schemeClr val="bg1"/>
                </a:solidFill>
              </a:rPr>
              <a:t> </a:t>
            </a:r>
            <a:br>
              <a:rPr lang="de-AT" sz="1400">
                <a:solidFill>
                  <a:schemeClr val="bg1"/>
                </a:solidFill>
              </a:rPr>
            </a:br>
            <a:r>
              <a:rPr lang="de-AT" sz="1400" err="1">
                <a:solidFill>
                  <a:schemeClr val="bg1"/>
                </a:solidFill>
              </a:rPr>
              <a:t>No</a:t>
            </a:r>
            <a:r>
              <a:rPr lang="de-AT" sz="1400">
                <a:solidFill>
                  <a:schemeClr val="bg1"/>
                </a:solidFill>
              </a:rPr>
              <a:t> 101253078. The JU </a:t>
            </a:r>
            <a:r>
              <a:rPr lang="de-AT" sz="1400" err="1">
                <a:solidFill>
                  <a:schemeClr val="bg1"/>
                </a:solidFill>
              </a:rPr>
              <a:t>receives</a:t>
            </a:r>
            <a:r>
              <a:rPr lang="de-AT" sz="1400">
                <a:solidFill>
                  <a:schemeClr val="bg1"/>
                </a:solidFill>
              </a:rPr>
              <a:t> support </a:t>
            </a:r>
            <a:r>
              <a:rPr lang="de-AT" sz="1400" err="1">
                <a:solidFill>
                  <a:schemeClr val="bg1"/>
                </a:solidFill>
              </a:rPr>
              <a:t>from</a:t>
            </a:r>
            <a:r>
              <a:rPr lang="de-AT" sz="1400">
                <a:solidFill>
                  <a:schemeClr val="bg1"/>
                </a:solidFill>
              </a:rPr>
              <a:t> </a:t>
            </a:r>
            <a:r>
              <a:rPr lang="de-AT" sz="1400" err="1">
                <a:solidFill>
                  <a:schemeClr val="bg1"/>
                </a:solidFill>
              </a:rPr>
              <a:t>the</a:t>
            </a:r>
            <a:r>
              <a:rPr lang="de-AT" sz="1400">
                <a:solidFill>
                  <a:schemeClr val="bg1"/>
                </a:solidFill>
              </a:rPr>
              <a:t> Horizon Europe Programm </a:t>
            </a:r>
            <a:r>
              <a:rPr lang="de-AT" sz="1400" err="1">
                <a:solidFill>
                  <a:schemeClr val="bg1"/>
                </a:solidFill>
              </a:rPr>
              <a:t>of</a:t>
            </a:r>
            <a:r>
              <a:rPr lang="de-AT" sz="1400">
                <a:solidFill>
                  <a:schemeClr val="bg1"/>
                </a:solidFill>
              </a:rPr>
              <a:t> </a:t>
            </a:r>
            <a:r>
              <a:rPr lang="de-AT" sz="1400" err="1">
                <a:solidFill>
                  <a:schemeClr val="bg1"/>
                </a:solidFill>
              </a:rPr>
              <a:t>the</a:t>
            </a:r>
            <a:r>
              <a:rPr lang="de-AT" sz="1400">
                <a:solidFill>
                  <a:schemeClr val="bg1"/>
                </a:solidFill>
              </a:rPr>
              <a:t> European Union and Austria (BMIMI / FFG).</a:t>
            </a:r>
            <a:endParaRPr lang="en-GB" sz="1400">
              <a:solidFill>
                <a:schemeClr val="bg1"/>
              </a:solidFill>
            </a:endParaRPr>
          </a:p>
        </p:txBody>
      </p:sp>
      <p:sp>
        <p:nvSpPr>
          <p:cNvPr id="2" name="Foliennummernplatzhalter 1">
            <a:extLst>
              <a:ext uri="{FF2B5EF4-FFF2-40B4-BE49-F238E27FC236}">
                <a16:creationId xmlns:a16="http://schemas.microsoft.com/office/drawing/2014/main" id="{CF360D7E-5D60-3BE5-548C-2BFB4E48B4E4}"/>
              </a:ext>
            </a:extLst>
          </p:cNvPr>
          <p:cNvSpPr>
            <a:spLocks noGrp="1"/>
          </p:cNvSpPr>
          <p:nvPr>
            <p:ph type="sldNum" sz="quarter" idx="12"/>
          </p:nvPr>
        </p:nvSpPr>
        <p:spPr/>
        <p:txBody>
          <a:bodyPr/>
          <a:lstStyle/>
          <a:p>
            <a:pPr>
              <a:defRPr/>
            </a:pPr>
            <a:fld id="{CE57374C-9EA5-413F-9AB4-C523A85E2A5F}" type="slidenum">
              <a:rPr lang="en-GB" smtClean="0">
                <a:solidFill>
                  <a:schemeClr val="bg1"/>
                </a:solidFill>
              </a:rPr>
              <a:t>41</a:t>
            </a:fld>
            <a:endParaRPr lang="en-GB">
              <a:solidFill>
                <a:schemeClr val="bg1"/>
              </a:solidFill>
            </a:endParaRPr>
          </a:p>
        </p:txBody>
      </p:sp>
      <p:sp>
        <p:nvSpPr>
          <p:cNvPr id="3" name="Titel 1">
            <a:extLst>
              <a:ext uri="{FF2B5EF4-FFF2-40B4-BE49-F238E27FC236}">
                <a16:creationId xmlns:a16="http://schemas.microsoft.com/office/drawing/2014/main" id="{0A6F47F1-D39B-7305-D69B-37CB9CFA1BF7}"/>
              </a:ext>
            </a:extLst>
          </p:cNvPr>
          <p:cNvSpPr txBox="1">
            <a:spLocks/>
          </p:cNvSpPr>
          <p:nvPr/>
        </p:nvSpPr>
        <p:spPr bwMode="auto">
          <a:xfrm>
            <a:off x="4594098" y="966257"/>
            <a:ext cx="5805412" cy="538865"/>
          </a:xfrm>
          <a:prstGeom prst="rect">
            <a:avLst/>
          </a:prstGeom>
        </p:spPr>
        <p:txBody>
          <a:bodyPr vert="horz" wrap="square" lIns="0" tIns="0" rIns="0" bIns="0" rtlCol="0" anchor="t" anchorCtr="0">
            <a:spAutoFit/>
          </a:bodyPr>
          <a:lstStyle>
            <a:lvl1pPr algn="l" defTabSz="914400">
              <a:lnSpc>
                <a:spcPts val="3600"/>
              </a:lnSpc>
              <a:spcBef>
                <a:spcPts val="0"/>
              </a:spcBef>
              <a:buNone/>
              <a:defRPr sz="3400" b="0" i="0">
                <a:solidFill>
                  <a:schemeClr val="tx1"/>
                </a:solidFill>
                <a:latin typeface="Arial"/>
                <a:ea typeface="+mj-ea"/>
                <a:cs typeface="Arial"/>
              </a:defRPr>
            </a:lvl1pPr>
          </a:lstStyle>
          <a:p>
            <a:pPr>
              <a:defRPr/>
            </a:pPr>
            <a:r>
              <a:rPr lang="en-GB" sz="6600">
                <a:solidFill>
                  <a:schemeClr val="bg1"/>
                </a:solidFill>
              </a:rPr>
              <a:t>Q &amp; 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lumMod val="95000"/>
          </a:schemeClr>
        </a:solidFill>
        <a:effectLst/>
      </p:bgPr>
    </p:bg>
    <p:spTree>
      <p:nvGrpSpPr>
        <p:cNvPr id="1" name=""/>
        <p:cNvGrpSpPr/>
        <p:nvPr/>
      </p:nvGrpSpPr>
      <p:grpSpPr bwMode="auto">
        <a:xfrm>
          <a:off x="0" y="0"/>
          <a:ext cx="0" cy="0"/>
          <a:chOff x="0" y="0"/>
          <a:chExt cx="0" cy="0"/>
        </a:xfrm>
      </p:grpSpPr>
      <p:sp>
        <p:nvSpPr>
          <p:cNvPr id="535006479" name="Titel 8"/>
          <p:cNvSpPr>
            <a:spLocks noGrp="1"/>
          </p:cNvSpPr>
          <p:nvPr>
            <p:ph type="title"/>
          </p:nvPr>
        </p:nvSpPr>
        <p:spPr bwMode="auto"/>
        <p:txBody>
          <a:bodyPr/>
          <a:lstStyle/>
          <a:p>
            <a:pPr>
              <a:defRPr/>
            </a:pPr>
            <a:r>
              <a:rPr lang="en-GB"/>
              <a:t>Contact</a:t>
            </a:r>
            <a:endParaRPr/>
          </a:p>
        </p:txBody>
      </p:sp>
      <p:pic>
        <p:nvPicPr>
          <p:cNvPr id="957635231" name="Grafik 15" descr="Ein Bild, das Symbol, Schrift, Grafiken enthält.&#10;&#10;KI-generierte Inhalte können fehlerhaft sein."/>
          <p:cNvPicPr>
            <a:picLocks noChangeAspect="1"/>
          </p:cNvPicPr>
          <p:nvPr/>
        </p:nvPicPr>
        <p:blipFill>
          <a:blip r:embed="rId3"/>
          <a:stretch/>
        </p:blipFill>
        <p:spPr bwMode="auto">
          <a:xfrm>
            <a:off x="9014589" y="303097"/>
            <a:ext cx="2877373" cy="2884944"/>
          </a:xfrm>
          <a:prstGeom prst="rect">
            <a:avLst/>
          </a:prstGeom>
        </p:spPr>
      </p:pic>
      <p:grpSp>
        <p:nvGrpSpPr>
          <p:cNvPr id="4" name="Gruppieren 3">
            <a:extLst>
              <a:ext uri="{FF2B5EF4-FFF2-40B4-BE49-F238E27FC236}">
                <a16:creationId xmlns:a16="http://schemas.microsoft.com/office/drawing/2014/main" id="{DB7B9596-C5DE-8AE4-5B7F-52213CCB963D}"/>
              </a:ext>
            </a:extLst>
          </p:cNvPr>
          <p:cNvGrpSpPr/>
          <p:nvPr/>
        </p:nvGrpSpPr>
        <p:grpSpPr>
          <a:xfrm>
            <a:off x="9548947" y="4327744"/>
            <a:ext cx="4686030" cy="2253209"/>
            <a:chOff x="4328559" y="3300181"/>
            <a:chExt cx="4686030" cy="2253209"/>
          </a:xfrm>
        </p:grpSpPr>
        <p:sp>
          <p:nvSpPr>
            <p:cNvPr id="982934143" name="Textplatzhalter 3"/>
            <p:cNvSpPr txBox="1"/>
            <p:nvPr/>
          </p:nvSpPr>
          <p:spPr bwMode="auto">
            <a:xfrm>
              <a:off x="4328559" y="3300181"/>
              <a:ext cx="4686030" cy="2097546"/>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en-GB" sz="1800">
                  <a:ea typeface="Geist"/>
                  <a:cs typeface="Arial"/>
                </a:rPr>
                <a:t>AI Factory Austria AI:AT</a:t>
              </a:r>
              <a:endParaRPr lang="en-GB" sz="1800"/>
            </a:p>
            <a:p>
              <a:pPr>
                <a:buFont typeface="Symbol"/>
                <a:buNone/>
                <a:defRPr/>
              </a:pPr>
              <a:r>
                <a:rPr lang="en-GB" sz="1800" err="1">
                  <a:cs typeface="Arial"/>
                </a:rPr>
                <a:t>Schwarzenbergplatz</a:t>
              </a:r>
              <a:r>
                <a:rPr lang="en-GB" sz="1800">
                  <a:cs typeface="Arial"/>
                </a:rPr>
                <a:t> 2</a:t>
              </a:r>
              <a:br>
                <a:rPr lang="en-GB" sz="1800">
                  <a:cs typeface="Arial"/>
                </a:rPr>
              </a:br>
              <a:r>
                <a:rPr lang="en-GB" sz="1800">
                  <a:cs typeface="Arial"/>
                </a:rPr>
                <a:t>1010 Wien, Austria</a:t>
              </a:r>
              <a:endParaRPr/>
            </a:p>
            <a:p>
              <a:pPr>
                <a:buFont typeface="Symbol"/>
                <a:buNone/>
                <a:defRPr/>
              </a:pPr>
              <a:endParaRPr lang="en-GB" sz="1800">
                <a:cs typeface="Arial"/>
              </a:endParaRPr>
            </a:p>
            <a:p>
              <a:pPr>
                <a:defRPr/>
              </a:pPr>
              <a:r>
                <a:rPr lang="en-GB" sz="1800" u="sng">
                  <a:hlinkClick r:id="rId4"/>
                </a:rPr>
                <a:t>info@ai-at.eu</a:t>
              </a:r>
              <a:br>
                <a:rPr lang="en-GB" sz="1800"/>
              </a:br>
              <a:r>
                <a:rPr lang="en-GB" sz="1800" u="sng">
                  <a:hlinkClick r:id="rId5"/>
                </a:rPr>
                <a:t>ai-at.eu</a:t>
              </a:r>
              <a:endParaRPr lang="en-GB" sz="1800"/>
            </a:p>
            <a:p>
              <a:pPr>
                <a:defRPr/>
              </a:pPr>
              <a:endParaRPr lang="en-GB" sz="1800"/>
            </a:p>
            <a:p>
              <a:pPr>
                <a:defRPr/>
              </a:pPr>
              <a:r>
                <a:rPr lang="en-GB" sz="1800"/>
                <a:t>       @ai-factory-austria</a:t>
              </a:r>
              <a:br>
                <a:rPr lang="en-GB" sz="2000"/>
              </a:br>
              <a:endParaRPr lang="en-GB"/>
            </a:p>
          </p:txBody>
        </p:sp>
        <p:pic>
          <p:nvPicPr>
            <p:cNvPr id="1289360683" name="Google Shape;99;p14" title="linkedin.png">
              <a:hlinkClick r:id="rId6"/>
            </p:cNvPr>
            <p:cNvPicPr/>
            <p:nvPr/>
          </p:nvPicPr>
          <p:blipFill>
            <a:blip r:embed="rId7">
              <a:alphaModFix/>
            </a:blip>
            <a:stretch/>
          </p:blipFill>
          <p:spPr bwMode="auto">
            <a:xfrm>
              <a:off x="4328559" y="5242063"/>
              <a:ext cx="311327" cy="311327"/>
            </a:xfrm>
            <a:prstGeom prst="rect">
              <a:avLst/>
            </a:prstGeom>
            <a:noFill/>
            <a:ln>
              <a:noFill/>
            </a:ln>
          </p:spPr>
        </p:pic>
      </p:grpSp>
      <p:sp>
        <p:nvSpPr>
          <p:cNvPr id="1010659068" name="Fußzeilenplatzhalter 1"/>
          <p:cNvSpPr>
            <a:spLocks noGrp="1"/>
          </p:cNvSpPr>
          <p:nvPr>
            <p:ph type="ftr" sz="quarter" idx="11"/>
          </p:nvPr>
        </p:nvSpPr>
        <p:spPr bwMode="auto"/>
        <p:txBody>
          <a:bodyPr/>
          <a:lstStyle/>
          <a:p>
            <a:pPr>
              <a:defRPr/>
            </a:pPr>
            <a:r>
              <a:rPr lang="it-IT"/>
              <a:t>AI </a:t>
            </a:r>
            <a:r>
              <a:rPr lang="it-IT" err="1"/>
              <a:t>Factory</a:t>
            </a:r>
            <a:r>
              <a:rPr lang="it-IT"/>
              <a:t> Austria AI:AT - PUBLIC</a:t>
            </a:r>
            <a:endParaRPr/>
          </a:p>
        </p:txBody>
      </p:sp>
      <p:sp>
        <p:nvSpPr>
          <p:cNvPr id="2" name="Foliennummernplatzhalter 1">
            <a:extLst>
              <a:ext uri="{FF2B5EF4-FFF2-40B4-BE49-F238E27FC236}">
                <a16:creationId xmlns:a16="http://schemas.microsoft.com/office/drawing/2014/main" id="{65C2784F-4BF0-0861-CB76-ECA3F619A961}"/>
              </a:ext>
            </a:extLst>
          </p:cNvPr>
          <p:cNvSpPr>
            <a:spLocks noGrp="1"/>
          </p:cNvSpPr>
          <p:nvPr>
            <p:ph type="sldNum" sz="quarter" idx="12"/>
          </p:nvPr>
        </p:nvSpPr>
        <p:spPr/>
        <p:txBody>
          <a:bodyPr/>
          <a:lstStyle/>
          <a:p>
            <a:pPr>
              <a:defRPr/>
            </a:pPr>
            <a:fld id="{CE57374C-9EA5-413F-9AB4-C523A85E2A5F}" type="slidenum">
              <a:rPr lang="en-GB" smtClean="0"/>
              <a:t>42</a:t>
            </a:fld>
            <a:endParaRPr lang="en-GB"/>
          </a:p>
        </p:txBody>
      </p:sp>
      <p:sp>
        <p:nvSpPr>
          <p:cNvPr id="3" name="Textplatzhalter 3">
            <a:extLst>
              <a:ext uri="{FF2B5EF4-FFF2-40B4-BE49-F238E27FC236}">
                <a16:creationId xmlns:a16="http://schemas.microsoft.com/office/drawing/2014/main" id="{5D0EA887-6362-CCCB-B2C6-9A88D5E194A7}"/>
              </a:ext>
            </a:extLst>
          </p:cNvPr>
          <p:cNvSpPr txBox="1"/>
          <p:nvPr/>
        </p:nvSpPr>
        <p:spPr bwMode="auto">
          <a:xfrm>
            <a:off x="300038" y="2074535"/>
            <a:ext cx="4686030" cy="2097546"/>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sz="3000">
                <a:solidFill>
                  <a:schemeClr val="accent1"/>
                </a:solidFill>
                <a:ea typeface="Arial"/>
                <a:cs typeface="Arial"/>
              </a:rPr>
              <a:t>Rodrigo Conde-Jimenez</a:t>
            </a:r>
          </a:p>
          <a:p>
            <a:pPr>
              <a:defRPr/>
            </a:pPr>
            <a:r>
              <a:rPr lang="de-DE" sz="3000">
                <a:solidFill>
                  <a:schemeClr val="accent1"/>
                </a:solidFill>
                <a:cs typeface="Arial"/>
              </a:rPr>
              <a:t>Cornelia Reiter</a:t>
            </a:r>
            <a:endParaRPr lang="de-DE"/>
          </a:p>
          <a:p>
            <a:pPr>
              <a:defRPr/>
            </a:pPr>
            <a:r>
              <a:rPr lang="de-DE" sz="1800" err="1"/>
              <a:t>Scientists</a:t>
            </a:r>
            <a:r>
              <a:rPr lang="de-DE" sz="1800"/>
              <a:t> Legal, </a:t>
            </a:r>
            <a:r>
              <a:rPr lang="de-DE" sz="1800" err="1"/>
              <a:t>Regulatory</a:t>
            </a:r>
            <a:r>
              <a:rPr lang="de-DE" sz="1800"/>
              <a:t> and </a:t>
            </a:r>
            <a:r>
              <a:rPr lang="de-DE" sz="1800" err="1"/>
              <a:t>Ethics</a:t>
            </a:r>
            <a:br>
              <a:rPr lang="en-GB" sz="1800">
                <a:ea typeface="Geist"/>
                <a:cs typeface="Arial"/>
              </a:rPr>
            </a:br>
            <a:r>
              <a:rPr lang="en-GB" sz="1800">
                <a:ea typeface="Geist"/>
                <a:cs typeface="Arial"/>
              </a:rPr>
              <a:t>AI Factory Austria AI:AT</a:t>
            </a:r>
          </a:p>
          <a:p>
            <a:pPr>
              <a:defRPr/>
            </a:pPr>
            <a:endParaRPr lang="en-GB" sz="1800" u="sng"/>
          </a:p>
          <a:p>
            <a:pPr>
              <a:defRPr/>
            </a:pPr>
            <a:r>
              <a:rPr lang="en-GB" sz="1800" u="sng"/>
              <a:t>rodrigo.conde-jimenez@ai.at.eu</a:t>
            </a:r>
          </a:p>
          <a:p>
            <a:pPr>
              <a:defRPr/>
            </a:pPr>
            <a:r>
              <a:rPr lang="en-GB" sz="1800" u="sng">
                <a:hlinkClick r:id="rId8"/>
              </a:rPr>
              <a:t>cornelia.reiter@ai-at.eu</a:t>
            </a:r>
            <a:endParaRPr lang="en-GB" sz="1800" u="sng"/>
          </a:p>
          <a:p>
            <a:pPr>
              <a:defRPr/>
            </a:pPr>
            <a:br>
              <a:rPr lang="en-GB" sz="2000"/>
            </a:br>
            <a:endParaRPr lang="en-GB"/>
          </a:p>
        </p:txBody>
      </p:sp>
      <p:sp>
        <p:nvSpPr>
          <p:cNvPr id="5" name="Textplatzhalter 3">
            <a:extLst>
              <a:ext uri="{FF2B5EF4-FFF2-40B4-BE49-F238E27FC236}">
                <a16:creationId xmlns:a16="http://schemas.microsoft.com/office/drawing/2014/main" id="{B174118C-2571-5B58-53CA-CC008193AEB2}"/>
              </a:ext>
            </a:extLst>
          </p:cNvPr>
          <p:cNvSpPr txBox="1"/>
          <p:nvPr/>
        </p:nvSpPr>
        <p:spPr bwMode="auto">
          <a:xfrm>
            <a:off x="5631340" y="2062330"/>
            <a:ext cx="4686030" cy="2097546"/>
          </a:xfrm>
          <a:prstGeom prst="rect">
            <a:avLst/>
          </a:prstGeom>
        </p:spPr>
        <p:txBody>
          <a:bodyPr vert="horz" lIns="0" tIns="0" rIns="0" bIns="0" rtlCol="0" anchor="t" anchorCtr="0"/>
          <a:lstStyle>
            <a:defPPr>
              <a:defRPr lang="de-DE"/>
            </a:defPPr>
            <a:lvl1pPr marL="0" algn="l" defTabSz="914400">
              <a:defRPr sz="1100" b="0" i="0">
                <a:solidFill>
                  <a:schemeClr val="tx1"/>
                </a:solidFill>
                <a:latin typeface="Arial"/>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en-US" sz="3000">
                <a:solidFill>
                  <a:schemeClr val="accent1"/>
                </a:solidFill>
                <a:ea typeface="Arial"/>
                <a:cs typeface="Arial"/>
              </a:rPr>
              <a:t>Krisztina Rozgonyi</a:t>
            </a:r>
            <a:endParaRPr/>
          </a:p>
          <a:p>
            <a:pPr>
              <a:defRPr/>
            </a:pPr>
            <a:r>
              <a:rPr lang="de-DE" sz="1800"/>
              <a:t>Senior Scientist, Legal, </a:t>
            </a:r>
            <a:r>
              <a:rPr lang="de-DE" sz="1800" err="1"/>
              <a:t>Regulatory</a:t>
            </a:r>
            <a:r>
              <a:rPr lang="de-DE" sz="1800"/>
              <a:t> and </a:t>
            </a:r>
            <a:r>
              <a:rPr lang="de-DE" sz="1800" err="1"/>
              <a:t>Ethics</a:t>
            </a:r>
            <a:br>
              <a:rPr lang="en-GB" sz="1800">
                <a:ea typeface="Geist"/>
                <a:cs typeface="Arial"/>
              </a:rPr>
            </a:br>
            <a:r>
              <a:rPr lang="en-GB" sz="1800">
                <a:ea typeface="Geist"/>
                <a:cs typeface="Arial"/>
              </a:rPr>
              <a:t>AI Factory Austria AI:AT</a:t>
            </a:r>
            <a:endParaRPr lang="en-GB" sz="1800"/>
          </a:p>
          <a:p>
            <a:pPr>
              <a:buFont typeface="Symbol"/>
              <a:buNone/>
              <a:defRPr/>
            </a:pPr>
            <a:br>
              <a:rPr lang="en-GB" sz="1800">
                <a:cs typeface="Arial"/>
              </a:rPr>
            </a:br>
            <a:endParaRPr lang="en-GB" sz="1800">
              <a:cs typeface="Arial"/>
            </a:endParaRPr>
          </a:p>
          <a:p>
            <a:pPr>
              <a:defRPr/>
            </a:pPr>
            <a:r>
              <a:rPr lang="en-GB" sz="1800" u="sng">
                <a:cs typeface="Arial"/>
              </a:rPr>
              <a:t>krisztina.rozgonyi</a:t>
            </a:r>
            <a:r>
              <a:rPr lang="en-GB" sz="1800" u="sng"/>
              <a:t>@ai-at.eu</a:t>
            </a:r>
            <a:br>
              <a:rPr lang="en-GB" sz="2000"/>
            </a:br>
            <a:endParaRPr lang="en-GB"/>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LREADY-CHECKED" val="TRUE"/>
</p:tagLst>
</file>

<file path=ppt/tags/tag2.xml><?xml version="1.0" encoding="utf-8"?>
<p:tagLst xmlns:a="http://schemas.openxmlformats.org/drawingml/2006/main" xmlns:r="http://schemas.openxmlformats.org/officeDocument/2006/relationships" xmlns:p="http://schemas.openxmlformats.org/presentationml/2006/main">
  <p:tag name="ALREADY-CHECKED" val="TRUE"/>
</p:tagLst>
</file>

<file path=ppt/theme/theme1.xml><?xml version="1.0" encoding="utf-8"?>
<a:theme xmlns:a="http://schemas.openxmlformats.org/drawingml/2006/main" name="Office">
  <a:themeElements>
    <a:clrScheme name="AIAT">
      <a:dk1>
        <a:srgbClr val="000000"/>
      </a:dk1>
      <a:lt1>
        <a:srgbClr val="FFFFFF"/>
      </a:lt1>
      <a:dk2>
        <a:srgbClr val="000000"/>
      </a:dk2>
      <a:lt2>
        <a:srgbClr val="FFFFFF"/>
      </a:lt2>
      <a:accent1>
        <a:srgbClr val="0059F0"/>
      </a:accent1>
      <a:accent2>
        <a:srgbClr val="034EA2"/>
      </a:accent2>
      <a:accent3>
        <a:srgbClr val="C6F2B8"/>
      </a:accent3>
      <a:accent4>
        <a:srgbClr val="808080"/>
      </a:accent4>
      <a:accent5>
        <a:srgbClr val="5F5F5F"/>
      </a:accent5>
      <a:accent6>
        <a:srgbClr val="4D4D4D"/>
      </a:accent6>
      <a:hlink>
        <a:srgbClr val="000000"/>
      </a:hlink>
      <a:folHlink>
        <a:srgbClr val="919191"/>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ebc35a2-eb31-47b2-9467-f57d100cb85f">
      <Terms xmlns="http://schemas.microsoft.com/office/infopath/2007/PartnerControls"/>
    </lcf76f155ced4ddcb4097134ff3c332f>
    <TaxCatchAll xmlns="ab0ba12f-1645-482e-a325-8b2a7d463ff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B4918DBE755B47BBD5D7AE5528D261" ma:contentTypeVersion="12" ma:contentTypeDescription="Create a new document." ma:contentTypeScope="" ma:versionID="e56b18b0b700706f64e40f049e6527c9">
  <xsd:schema xmlns:xsd="http://www.w3.org/2001/XMLSchema" xmlns:xs="http://www.w3.org/2001/XMLSchema" xmlns:p="http://schemas.microsoft.com/office/2006/metadata/properties" xmlns:ns2="3ebc35a2-eb31-47b2-9467-f57d100cb85f" xmlns:ns3="ab0ba12f-1645-482e-a325-8b2a7d463fff" targetNamespace="http://schemas.microsoft.com/office/2006/metadata/properties" ma:root="true" ma:fieldsID="f03239873317a99a81fc35d0afd0f778" ns2:_="" ns3:_="">
    <xsd:import namespace="3ebc35a2-eb31-47b2-9467-f57d100cb85f"/>
    <xsd:import namespace="ab0ba12f-1645-482e-a325-8b2a7d463ff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c35a2-eb31-47b2-9467-f57d100cb8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d4a4384-8771-4db4-a8b8-df0fba6cdf4c" ma:termSetId="09814cd3-568e-fe90-9814-8d621ff8fb84" ma:anchorId="fba54fb3-c3e1-fe81-a776-ca4b69148c4d" ma:open="true" ma:isKeyword="false">
      <xsd:complexType>
        <xsd:sequence>
          <xsd:element ref="pc:Terms" minOccurs="0" maxOccurs="1"/>
        </xsd:sequence>
      </xsd:complex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0ba12f-1645-482e-a325-8b2a7d463ff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1a8361e-02a9-4553-a57d-6817e563722c}" ma:internalName="TaxCatchAll" ma:showField="CatchAllData" ma:web="ab0ba12f-1645-482e-a325-8b2a7d463f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D0217-2877-4762-A0D6-9710E804300C}">
  <ds:schemaRefs>
    <ds:schemaRef ds:uri="http://schemas.microsoft.com/sharepoint/v3/contenttype/forms"/>
  </ds:schemaRefs>
</ds:datastoreItem>
</file>

<file path=customXml/itemProps2.xml><?xml version="1.0" encoding="utf-8"?>
<ds:datastoreItem xmlns:ds="http://schemas.openxmlformats.org/officeDocument/2006/customXml" ds:itemID="{041CB0EC-8950-43FD-914E-E2B251CC5119}">
  <ds:schemaRefs>
    <ds:schemaRef ds:uri="3ebc35a2-eb31-47b2-9467-f57d100cb85f"/>
    <ds:schemaRef ds:uri="ab0ba12f-1645-482e-a325-8b2a7d463ff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2D50832-439B-4BBE-A2DF-356A39470942}">
  <ds:schemaRefs>
    <ds:schemaRef ds:uri="3ebc35a2-eb31-47b2-9467-f57d100cb85f"/>
    <ds:schemaRef ds:uri="ab0ba12f-1645-482e-a325-8b2a7d463f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3815</Words>
  <Application>Microsoft Office PowerPoint</Application>
  <PresentationFormat>Widescreen</PresentationFormat>
  <Paragraphs>485</Paragraphs>
  <Slides>42</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Roboto</vt:lpstr>
      <vt:lpstr>Roboto Condensed Light</vt:lpstr>
      <vt:lpstr>Office</vt:lpstr>
      <vt:lpstr>AI Factory Austria AI:AT</vt:lpstr>
      <vt:lpstr>AI Factory Austria AI:AT - PUBLIC  Consortium</vt:lpstr>
      <vt:lpstr>Why do we need AI Factory Austria?</vt:lpstr>
      <vt:lpstr>Trustworthy AI in the European (EU) approach</vt:lpstr>
      <vt:lpstr>PowerPoint Presentation</vt:lpstr>
      <vt:lpstr>When to care about the AI Act?</vt:lpstr>
      <vt:lpstr>What is "artificial intelligence"?</vt:lpstr>
      <vt:lpstr>How do AI Models relate to AI Systems?</vt:lpstr>
      <vt:lpstr>When is the AI Act not applicable?</vt:lpstr>
      <vt:lpstr>PowerPoint Presentation</vt:lpstr>
      <vt:lpstr>AI Act Risk Levels</vt:lpstr>
      <vt:lpstr>What does the AI-Act govern?</vt:lpstr>
      <vt:lpstr>Prohibited AI Practices</vt:lpstr>
      <vt:lpstr>High-risk AI Systems</vt:lpstr>
      <vt:lpstr>AI Act Operators </vt:lpstr>
      <vt:lpstr>AI Act Operators </vt:lpstr>
      <vt:lpstr>Obligations</vt:lpstr>
      <vt:lpstr>When is the AI Act applicable?</vt:lpstr>
      <vt:lpstr>PowerPoint Presentation</vt:lpstr>
      <vt:lpstr>PowerPoint Presentation</vt:lpstr>
      <vt:lpstr>Legal Landscape</vt:lpstr>
      <vt:lpstr>Data Protection</vt:lpstr>
      <vt:lpstr>PowerPoint Presentation</vt:lpstr>
      <vt:lpstr>Legal Landscape</vt:lpstr>
      <vt:lpstr>PowerPoint Presentation</vt:lpstr>
      <vt:lpstr>PowerPoint Presentation</vt:lpstr>
      <vt:lpstr>PowerPoint Presentation</vt:lpstr>
      <vt:lpstr>Key takeaways</vt:lpstr>
      <vt:lpstr>Trustworthy AI: The role of AI ethics</vt:lpstr>
      <vt:lpstr>Introduction</vt:lpstr>
      <vt:lpstr>Introduction</vt:lpstr>
      <vt:lpstr>Trustworthy AI</vt:lpstr>
      <vt:lpstr>Trustworthy AI: A European Strategy</vt:lpstr>
      <vt:lpstr>Through a human-centered approach to AI</vt:lpstr>
      <vt:lpstr>The fundamental role of ethics in decision-making in AI</vt:lpstr>
      <vt:lpstr>Why is this important?</vt:lpstr>
      <vt:lpstr>Ethical principles according to the High-Level Expert Group on Artificial Intelligence </vt:lpstr>
      <vt:lpstr>Who makes AI trustworthy in practice?</vt:lpstr>
      <vt:lpstr>Ethics as enabler of trustworthy AI</vt:lpstr>
      <vt:lpstr>Why do we need AI Factory Austria?</vt:lpstr>
      <vt:lpstr>PowerPoint Presentation</vt:lpstr>
      <vt:lpstr>Contact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Factory Austria AI:AT</dc:title>
  <dc:subject/>
  <dc:creator>AI:AT;Daniel Pepl</dc:creator>
  <cp:keywords/>
  <dc:description/>
  <cp:lastModifiedBy>Reiter Cornelia</cp:lastModifiedBy>
  <cp:revision>1</cp:revision>
  <dcterms:created xsi:type="dcterms:W3CDTF">2022-03-22T06:14:52Z</dcterms:created>
  <dcterms:modified xsi:type="dcterms:W3CDTF">2026-09-25T07:47:47Z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0x01010079B4918DBE755B47BBD5D7AE5528D261</vt:lpwstr>
  </property>
  <property fmtid="{D5CDD505-2E9C-101B-9397-08002B2CF9AE}" pid="3" name="MediaServiceImageTags">
    <vt:lpwstr/>
  </property>
</Properties>
</file>